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66" r:id="rId2"/>
    <p:sldId id="268" r:id="rId3"/>
    <p:sldId id="267" r:id="rId4"/>
    <p:sldId id="256" r:id="rId5"/>
    <p:sldId id="257" r:id="rId6"/>
    <p:sldId id="258" r:id="rId7"/>
    <p:sldId id="259" r:id="rId8"/>
    <p:sldId id="260" r:id="rId9"/>
    <p:sldId id="261" r:id="rId10"/>
    <p:sldId id="262" r:id="rId11"/>
    <p:sldId id="264" r:id="rId12"/>
    <p:sldId id="265" r:id="rId13"/>
    <p:sldId id="26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03"/>
  </p:normalViewPr>
  <p:slideViewPr>
    <p:cSldViewPr snapToGrid="0">
      <p:cViewPr varScale="1">
        <p:scale>
          <a:sx n="101" d="100"/>
          <a:sy n="101" d="100"/>
        </p:scale>
        <p:origin x="9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 Ross-Ewart" userId="027adc25-f26c-4043-9d48-fb938b064f70" providerId="ADAL" clId="{2E35BE89-7AF0-5F42-BD6F-23BE329DCEB8}"/>
    <pc:docChg chg="custSel delSld modSld">
      <pc:chgData name="Jacob Ross-Ewart" userId="027adc25-f26c-4043-9d48-fb938b064f70" providerId="ADAL" clId="{2E35BE89-7AF0-5F42-BD6F-23BE329DCEB8}" dt="2025-10-14T19:59:11.901" v="360" actId="20577"/>
      <pc:docMkLst>
        <pc:docMk/>
      </pc:docMkLst>
      <pc:sldChg chg="modSp mod">
        <pc:chgData name="Jacob Ross-Ewart" userId="027adc25-f26c-4043-9d48-fb938b064f70" providerId="ADAL" clId="{2E35BE89-7AF0-5F42-BD6F-23BE329DCEB8}" dt="2025-10-14T19:56:45.979" v="162" actId="20577"/>
        <pc:sldMkLst>
          <pc:docMk/>
          <pc:sldMk cId="335042187" sldId="260"/>
        </pc:sldMkLst>
        <pc:spChg chg="mod">
          <ac:chgData name="Jacob Ross-Ewart" userId="027adc25-f26c-4043-9d48-fb938b064f70" providerId="ADAL" clId="{2E35BE89-7AF0-5F42-BD6F-23BE329DCEB8}" dt="2025-10-14T19:56:45.979" v="162" actId="20577"/>
          <ac:spMkLst>
            <pc:docMk/>
            <pc:sldMk cId="335042187" sldId="260"/>
            <ac:spMk id="4" creationId="{CFA3D68E-78F3-D605-981E-D472EEED81EA}"/>
          </ac:spMkLst>
        </pc:spChg>
      </pc:sldChg>
      <pc:sldChg chg="modSp mod">
        <pc:chgData name="Jacob Ross-Ewart" userId="027adc25-f26c-4043-9d48-fb938b064f70" providerId="ADAL" clId="{2E35BE89-7AF0-5F42-BD6F-23BE329DCEB8}" dt="2025-10-14T19:57:02.914" v="203" actId="20577"/>
        <pc:sldMkLst>
          <pc:docMk/>
          <pc:sldMk cId="1959989612" sldId="261"/>
        </pc:sldMkLst>
        <pc:spChg chg="mod">
          <ac:chgData name="Jacob Ross-Ewart" userId="027adc25-f26c-4043-9d48-fb938b064f70" providerId="ADAL" clId="{2E35BE89-7AF0-5F42-BD6F-23BE329DCEB8}" dt="2025-10-14T19:57:02.914" v="203" actId="20577"/>
          <ac:spMkLst>
            <pc:docMk/>
            <pc:sldMk cId="1959989612" sldId="261"/>
            <ac:spMk id="4" creationId="{CFA3D68E-78F3-D605-981E-D472EEED81EA}"/>
          </ac:spMkLst>
        </pc:spChg>
      </pc:sldChg>
      <pc:sldChg chg="del">
        <pc:chgData name="Jacob Ross-Ewart" userId="027adc25-f26c-4043-9d48-fb938b064f70" providerId="ADAL" clId="{2E35BE89-7AF0-5F42-BD6F-23BE329DCEB8}" dt="2025-10-14T19:57:19.124" v="204" actId="2696"/>
        <pc:sldMkLst>
          <pc:docMk/>
          <pc:sldMk cId="1958949038" sldId="263"/>
        </pc:sldMkLst>
      </pc:sldChg>
      <pc:sldChg chg="modSp mod">
        <pc:chgData name="Jacob Ross-Ewart" userId="027adc25-f26c-4043-9d48-fb938b064f70" providerId="ADAL" clId="{2E35BE89-7AF0-5F42-BD6F-23BE329DCEB8}" dt="2025-10-14T19:58:02.561" v="299" actId="27636"/>
        <pc:sldMkLst>
          <pc:docMk/>
          <pc:sldMk cId="2291165858" sldId="264"/>
        </pc:sldMkLst>
        <pc:spChg chg="mod">
          <ac:chgData name="Jacob Ross-Ewart" userId="027adc25-f26c-4043-9d48-fb938b064f70" providerId="ADAL" clId="{2E35BE89-7AF0-5F42-BD6F-23BE329DCEB8}" dt="2025-10-14T19:58:02.561" v="299" actId="27636"/>
          <ac:spMkLst>
            <pc:docMk/>
            <pc:sldMk cId="2291165858" sldId="264"/>
            <ac:spMk id="3" creationId="{E480CE72-3E26-DA43-FF51-0CA231DD7A91}"/>
          </ac:spMkLst>
        </pc:spChg>
      </pc:sldChg>
      <pc:sldChg chg="modSp mod">
        <pc:chgData name="Jacob Ross-Ewart" userId="027adc25-f26c-4043-9d48-fb938b064f70" providerId="ADAL" clId="{2E35BE89-7AF0-5F42-BD6F-23BE329DCEB8}" dt="2025-10-14T19:55:33.306" v="4" actId="20577"/>
        <pc:sldMkLst>
          <pc:docMk/>
          <pc:sldMk cId="1116469978" sldId="267"/>
        </pc:sldMkLst>
        <pc:spChg chg="mod">
          <ac:chgData name="Jacob Ross-Ewart" userId="027adc25-f26c-4043-9d48-fb938b064f70" providerId="ADAL" clId="{2E35BE89-7AF0-5F42-BD6F-23BE329DCEB8}" dt="2025-10-14T19:55:33.306" v="4" actId="20577"/>
          <ac:spMkLst>
            <pc:docMk/>
            <pc:sldMk cId="1116469978" sldId="267"/>
            <ac:spMk id="3" creationId="{65D61615-76AB-DCD1-1319-853347EA1B61}"/>
          </ac:spMkLst>
        </pc:spChg>
      </pc:sldChg>
      <pc:sldChg chg="modSp mod">
        <pc:chgData name="Jacob Ross-Ewart" userId="027adc25-f26c-4043-9d48-fb938b064f70" providerId="ADAL" clId="{2E35BE89-7AF0-5F42-BD6F-23BE329DCEB8}" dt="2025-10-14T19:59:11.901" v="360" actId="20577"/>
        <pc:sldMkLst>
          <pc:docMk/>
          <pc:sldMk cId="167030014" sldId="269"/>
        </pc:sldMkLst>
        <pc:spChg chg="mod">
          <ac:chgData name="Jacob Ross-Ewart" userId="027adc25-f26c-4043-9d48-fb938b064f70" providerId="ADAL" clId="{2E35BE89-7AF0-5F42-BD6F-23BE329DCEB8}" dt="2025-10-14T19:59:11.901" v="360" actId="20577"/>
          <ac:spMkLst>
            <pc:docMk/>
            <pc:sldMk cId="167030014" sldId="269"/>
            <ac:spMk id="3" creationId="{E480CE72-3E26-DA43-FF51-0CA231DD7A91}"/>
          </ac:spMkLst>
        </pc:spChg>
      </pc:sldChg>
    </pc:docChg>
  </pc:docChgLst>
  <pc:docChgLst>
    <pc:chgData name="Jacob Ross-Ewart" userId="027adc25-f26c-4043-9d48-fb938b064f70" providerId="ADAL" clId="{0ED2FA91-B270-1C4A-A866-DE3BD5DC8F62}"/>
    <pc:docChg chg="undo custSel addSld delSld modSld sldOrd">
      <pc:chgData name="Jacob Ross-Ewart" userId="027adc25-f26c-4043-9d48-fb938b064f70" providerId="ADAL" clId="{0ED2FA91-B270-1C4A-A866-DE3BD5DC8F62}" dt="2023-11-07T01:33:10.488" v="1943" actId="20577"/>
      <pc:docMkLst>
        <pc:docMk/>
      </pc:docMkLst>
      <pc:sldChg chg="addSp delSp modSp mod">
        <pc:chgData name="Jacob Ross-Ewart" userId="027adc25-f26c-4043-9d48-fb938b064f70" providerId="ADAL" clId="{0ED2FA91-B270-1C4A-A866-DE3BD5DC8F62}" dt="2023-11-06T17:51:48.393" v="1529" actId="1076"/>
        <pc:sldMkLst>
          <pc:docMk/>
          <pc:sldMk cId="328400377" sldId="256"/>
        </pc:sldMkLst>
      </pc:sldChg>
      <pc:sldChg chg="modSp mod">
        <pc:chgData name="Jacob Ross-Ewart" userId="027adc25-f26c-4043-9d48-fb938b064f70" providerId="ADAL" clId="{0ED2FA91-B270-1C4A-A866-DE3BD5DC8F62}" dt="2023-11-06T17:45:25.615" v="1519" actId="1076"/>
        <pc:sldMkLst>
          <pc:docMk/>
          <pc:sldMk cId="252622025" sldId="257"/>
        </pc:sldMkLst>
      </pc:sldChg>
      <pc:sldChg chg="modSp mod">
        <pc:chgData name="Jacob Ross-Ewart" userId="027adc25-f26c-4043-9d48-fb938b064f70" providerId="ADAL" clId="{0ED2FA91-B270-1C4A-A866-DE3BD5DC8F62}" dt="2023-11-06T17:44:53.705" v="1490" actId="20577"/>
        <pc:sldMkLst>
          <pc:docMk/>
          <pc:sldMk cId="4174918204" sldId="258"/>
        </pc:sldMkLst>
      </pc:sldChg>
      <pc:sldChg chg="modSp mod">
        <pc:chgData name="Jacob Ross-Ewart" userId="027adc25-f26c-4043-9d48-fb938b064f70" providerId="ADAL" clId="{0ED2FA91-B270-1C4A-A866-DE3BD5DC8F62}" dt="2023-10-23T19:51:54.944" v="50" actId="403"/>
        <pc:sldMkLst>
          <pc:docMk/>
          <pc:sldMk cId="335042187" sldId="260"/>
        </pc:sldMkLst>
      </pc:sldChg>
      <pc:sldChg chg="modSp mod">
        <pc:chgData name="Jacob Ross-Ewart" userId="027adc25-f26c-4043-9d48-fb938b064f70" providerId="ADAL" clId="{0ED2FA91-B270-1C4A-A866-DE3BD5DC8F62}" dt="2023-10-23T19:51:42.947" v="46" actId="1076"/>
        <pc:sldMkLst>
          <pc:docMk/>
          <pc:sldMk cId="1959989612" sldId="261"/>
        </pc:sldMkLst>
      </pc:sldChg>
      <pc:sldChg chg="modSp mod">
        <pc:chgData name="Jacob Ross-Ewart" userId="027adc25-f26c-4043-9d48-fb938b064f70" providerId="ADAL" clId="{0ED2FA91-B270-1C4A-A866-DE3BD5DC8F62}" dt="2023-11-06T17:58:49.270" v="1767" actId="20577"/>
        <pc:sldMkLst>
          <pc:docMk/>
          <pc:sldMk cId="4185349144" sldId="262"/>
        </pc:sldMkLst>
      </pc:sldChg>
      <pc:sldChg chg="addSp modSp mod">
        <pc:chgData name="Jacob Ross-Ewart" userId="027adc25-f26c-4043-9d48-fb938b064f70" providerId="ADAL" clId="{0ED2FA91-B270-1C4A-A866-DE3BD5DC8F62}" dt="2023-10-23T19:57:32.293" v="303" actId="404"/>
        <pc:sldMkLst>
          <pc:docMk/>
          <pc:sldMk cId="1958949038" sldId="263"/>
        </pc:sldMkLst>
      </pc:sldChg>
      <pc:sldChg chg="addSp delSp modSp new mod ord">
        <pc:chgData name="Jacob Ross-Ewart" userId="027adc25-f26c-4043-9d48-fb938b064f70" providerId="ADAL" clId="{0ED2FA91-B270-1C4A-A866-DE3BD5DC8F62}" dt="2023-11-06T16:55:34.254" v="625" actId="403"/>
        <pc:sldMkLst>
          <pc:docMk/>
          <pc:sldMk cId="2986471271" sldId="266"/>
        </pc:sldMkLst>
      </pc:sldChg>
      <pc:sldChg chg="addSp modSp new mod ord setBg">
        <pc:chgData name="Jacob Ross-Ewart" userId="027adc25-f26c-4043-9d48-fb938b064f70" providerId="ADAL" clId="{0ED2FA91-B270-1C4A-A866-DE3BD5DC8F62}" dt="2023-11-07T01:33:10.488" v="1943" actId="20577"/>
        <pc:sldMkLst>
          <pc:docMk/>
          <pc:sldMk cId="1116469978" sldId="267"/>
        </pc:sldMkLst>
      </pc:sldChg>
      <pc:sldChg chg="addSp modSp new mod ord setBg">
        <pc:chgData name="Jacob Ross-Ewart" userId="027adc25-f26c-4043-9d48-fb938b064f70" providerId="ADAL" clId="{0ED2FA91-B270-1C4A-A866-DE3BD5DC8F62}" dt="2023-11-06T17:54:54.349" v="1640" actId="20577"/>
        <pc:sldMkLst>
          <pc:docMk/>
          <pc:sldMk cId="4029030244" sldId="268"/>
        </pc:sldMkLst>
      </pc:sldChg>
      <pc:sldChg chg="modSp add mod">
        <pc:chgData name="Jacob Ross-Ewart" userId="027adc25-f26c-4043-9d48-fb938b064f70" providerId="ADAL" clId="{0ED2FA91-B270-1C4A-A866-DE3BD5DC8F62}" dt="2023-11-06T17:43:44.215" v="1305" actId="20577"/>
        <pc:sldMkLst>
          <pc:docMk/>
          <pc:sldMk cId="167030014" sldId="269"/>
        </pc:sldMkLst>
      </pc:sldChg>
      <pc:sldChg chg="new del">
        <pc:chgData name="Jacob Ross-Ewart" userId="027adc25-f26c-4043-9d48-fb938b064f70" providerId="ADAL" clId="{0ED2FA91-B270-1C4A-A866-DE3BD5DC8F62}" dt="2023-11-06T17:40:18.771" v="843" actId="2696"/>
        <pc:sldMkLst>
          <pc:docMk/>
          <pc:sldMk cId="2796174938" sldId="269"/>
        </pc:sldMkLst>
      </pc:sldChg>
      <pc:sldChg chg="modSp new mod">
        <pc:chgData name="Jacob Ross-Ewart" userId="027adc25-f26c-4043-9d48-fb938b064f70" providerId="ADAL" clId="{0ED2FA91-B270-1C4A-A866-DE3BD5DC8F62}" dt="2023-11-06T17:55:27.539" v="1666" actId="5793"/>
        <pc:sldMkLst>
          <pc:docMk/>
          <pc:sldMk cId="4012477429" sldId="270"/>
        </pc:sldMkLst>
      </pc:sldChg>
      <pc:sldChg chg="addSp delSp modSp add mod">
        <pc:chgData name="Jacob Ross-Ewart" userId="027adc25-f26c-4043-9d48-fb938b064f70" providerId="ADAL" clId="{0ED2FA91-B270-1C4A-A866-DE3BD5DC8F62}" dt="2023-11-06T22:39:37.889" v="1802" actId="1076"/>
        <pc:sldMkLst>
          <pc:docMk/>
          <pc:sldMk cId="646818731" sldId="271"/>
        </pc:sldMkLst>
      </pc:sldChg>
    </pc:docChg>
  </pc:docChgLst>
  <pc:docChgLst>
    <pc:chgData name="Jacob Ross-Ewart" userId="027adc25-f26c-4043-9d48-fb938b064f70" providerId="ADAL" clId="{8FE2D7A6-8393-44A8-A355-99EFDA972894}"/>
    <pc:docChg chg="custSel addSld delSld modSld">
      <pc:chgData name="Jacob Ross-Ewart" userId="027adc25-f26c-4043-9d48-fb938b064f70" providerId="ADAL" clId="{8FE2D7A6-8393-44A8-A355-99EFDA972894}" dt="2023-10-22T11:28:52.724" v="790" actId="20577"/>
      <pc:docMkLst>
        <pc:docMk/>
      </pc:docMkLst>
      <pc:sldChg chg="modSp mod">
        <pc:chgData name="Jacob Ross-Ewart" userId="027adc25-f26c-4043-9d48-fb938b064f70" providerId="ADAL" clId="{8FE2D7A6-8393-44A8-A355-99EFDA972894}" dt="2023-10-22T11:11:56.090" v="0" actId="1076"/>
        <pc:sldMkLst>
          <pc:docMk/>
          <pc:sldMk cId="328400377" sldId="256"/>
        </pc:sldMkLst>
      </pc:sldChg>
      <pc:sldChg chg="modSp mod">
        <pc:chgData name="Jacob Ross-Ewart" userId="027adc25-f26c-4043-9d48-fb938b064f70" providerId="ADAL" clId="{8FE2D7A6-8393-44A8-A355-99EFDA972894}" dt="2023-10-22T11:28:52.724" v="790" actId="20577"/>
        <pc:sldMkLst>
          <pc:docMk/>
          <pc:sldMk cId="252622025" sldId="257"/>
        </pc:sldMkLst>
      </pc:sldChg>
      <pc:sldChg chg="modSp mod">
        <pc:chgData name="Jacob Ross-Ewart" userId="027adc25-f26c-4043-9d48-fb938b064f70" providerId="ADAL" clId="{8FE2D7A6-8393-44A8-A355-99EFDA972894}" dt="2023-10-22T11:16:20.006" v="84" actId="20577"/>
        <pc:sldMkLst>
          <pc:docMk/>
          <pc:sldMk cId="2291165858" sldId="264"/>
        </pc:sldMkLst>
      </pc:sldChg>
      <pc:sldChg chg="modSp new del mod">
        <pc:chgData name="Jacob Ross-Ewart" userId="027adc25-f26c-4043-9d48-fb938b064f70" providerId="ADAL" clId="{8FE2D7A6-8393-44A8-A355-99EFDA972894}" dt="2023-10-22T11:21:33.945" v="107" actId="2696"/>
        <pc:sldMkLst>
          <pc:docMk/>
          <pc:sldMk cId="3382740906" sldId="265"/>
        </pc:sldMkLst>
      </pc:sldChg>
      <pc:sldChg chg="modSp add mod">
        <pc:chgData name="Jacob Ross-Ewart" userId="027adc25-f26c-4043-9d48-fb938b064f70" providerId="ADAL" clId="{8FE2D7A6-8393-44A8-A355-99EFDA972894}" dt="2023-10-22T11:25:45.218" v="538" actId="20577"/>
        <pc:sldMkLst>
          <pc:docMk/>
          <pc:sldMk cId="3893581800" sldId="265"/>
        </pc:sldMkLst>
      </pc:sldChg>
    </pc:docChg>
  </pc:docChgLst>
  <pc:docChgLst>
    <pc:chgData name="Jacob Ross-Ewart" userId="027adc25-f26c-4043-9d48-fb938b064f70" providerId="ADAL" clId="{C53F27C3-BC23-3F4F-8422-09F5BBDA017E}"/>
    <pc:docChg chg="undo custSel delSld modSld">
      <pc:chgData name="Jacob Ross-Ewart" userId="027adc25-f26c-4043-9d48-fb938b064f70" providerId="ADAL" clId="{C53F27C3-BC23-3F4F-8422-09F5BBDA017E}" dt="2024-10-23T02:37:07.122" v="688" actId="1076"/>
      <pc:docMkLst>
        <pc:docMk/>
      </pc:docMkLst>
      <pc:sldChg chg="delSp modSp mod">
        <pc:chgData name="Jacob Ross-Ewart" userId="027adc25-f26c-4043-9d48-fb938b064f70" providerId="ADAL" clId="{C53F27C3-BC23-3F4F-8422-09F5BBDA017E}" dt="2024-10-21T20:47:16.371" v="36" actId="478"/>
        <pc:sldMkLst>
          <pc:docMk/>
          <pc:sldMk cId="4174918204" sldId="258"/>
        </pc:sldMkLst>
      </pc:sldChg>
      <pc:sldChg chg="modSp mod">
        <pc:chgData name="Jacob Ross-Ewart" userId="027adc25-f26c-4043-9d48-fb938b064f70" providerId="ADAL" clId="{C53F27C3-BC23-3F4F-8422-09F5BBDA017E}" dt="2024-10-21T20:48:42.587" v="264" actId="20577"/>
        <pc:sldMkLst>
          <pc:docMk/>
          <pc:sldMk cId="3866496560" sldId="259"/>
        </pc:sldMkLst>
      </pc:sldChg>
      <pc:sldChg chg="modSp mod">
        <pc:chgData name="Jacob Ross-Ewart" userId="027adc25-f26c-4043-9d48-fb938b064f70" providerId="ADAL" clId="{C53F27C3-BC23-3F4F-8422-09F5BBDA017E}" dt="2024-10-21T20:48:51.730" v="291" actId="20577"/>
        <pc:sldMkLst>
          <pc:docMk/>
          <pc:sldMk cId="335042187" sldId="260"/>
        </pc:sldMkLst>
      </pc:sldChg>
      <pc:sldChg chg="modSp mod">
        <pc:chgData name="Jacob Ross-Ewart" userId="027adc25-f26c-4043-9d48-fb938b064f70" providerId="ADAL" clId="{C53F27C3-BC23-3F4F-8422-09F5BBDA017E}" dt="2024-10-21T20:49:15.278" v="315" actId="20577"/>
        <pc:sldMkLst>
          <pc:docMk/>
          <pc:sldMk cId="1959989612" sldId="261"/>
        </pc:sldMkLst>
      </pc:sldChg>
      <pc:sldChg chg="modSp mod">
        <pc:chgData name="Jacob Ross-Ewart" userId="027adc25-f26c-4043-9d48-fb938b064f70" providerId="ADAL" clId="{C53F27C3-BC23-3F4F-8422-09F5BBDA017E}" dt="2024-10-21T20:49:48.611" v="322" actId="20577"/>
        <pc:sldMkLst>
          <pc:docMk/>
          <pc:sldMk cId="1958949038" sldId="263"/>
        </pc:sldMkLst>
      </pc:sldChg>
      <pc:sldChg chg="modSp mod">
        <pc:chgData name="Jacob Ross-Ewart" userId="027adc25-f26c-4043-9d48-fb938b064f70" providerId="ADAL" clId="{C53F27C3-BC23-3F4F-8422-09F5BBDA017E}" dt="2024-10-22T15:50:20.573" v="502" actId="20577"/>
        <pc:sldMkLst>
          <pc:docMk/>
          <pc:sldMk cId="3893581800" sldId="265"/>
        </pc:sldMkLst>
      </pc:sldChg>
      <pc:sldChg chg="modSp mod">
        <pc:chgData name="Jacob Ross-Ewart" userId="027adc25-f26c-4043-9d48-fb938b064f70" providerId="ADAL" clId="{C53F27C3-BC23-3F4F-8422-09F5BBDA017E}" dt="2024-10-21T20:46:20.339" v="0" actId="20577"/>
        <pc:sldMkLst>
          <pc:docMk/>
          <pc:sldMk cId="2986471271" sldId="266"/>
        </pc:sldMkLst>
      </pc:sldChg>
      <pc:sldChg chg="modSp mod">
        <pc:chgData name="Jacob Ross-Ewart" userId="027adc25-f26c-4043-9d48-fb938b064f70" providerId="ADAL" clId="{C53F27C3-BC23-3F4F-8422-09F5BBDA017E}" dt="2024-10-23T02:36:12.537" v="649" actId="20577"/>
        <pc:sldMkLst>
          <pc:docMk/>
          <pc:sldMk cId="4029030244" sldId="268"/>
        </pc:sldMkLst>
      </pc:sldChg>
      <pc:sldChg chg="modSp mod">
        <pc:chgData name="Jacob Ross-Ewart" userId="027adc25-f26c-4043-9d48-fb938b064f70" providerId="ADAL" clId="{C53F27C3-BC23-3F4F-8422-09F5BBDA017E}" dt="2024-10-21T21:14:59.722" v="357" actId="20577"/>
        <pc:sldMkLst>
          <pc:docMk/>
          <pc:sldMk cId="167030014" sldId="269"/>
        </pc:sldMkLst>
      </pc:sldChg>
      <pc:sldChg chg="del">
        <pc:chgData name="Jacob Ross-Ewart" userId="027adc25-f26c-4043-9d48-fb938b064f70" providerId="ADAL" clId="{C53F27C3-BC23-3F4F-8422-09F5BBDA017E}" dt="2024-10-22T15:48:43.286" v="361" actId="2696"/>
        <pc:sldMkLst>
          <pc:docMk/>
          <pc:sldMk cId="4012477429" sldId="270"/>
        </pc:sldMkLst>
      </pc:sldChg>
      <pc:sldChg chg="modSp mod">
        <pc:chgData name="Jacob Ross-Ewart" userId="027adc25-f26c-4043-9d48-fb938b064f70" providerId="ADAL" clId="{C53F27C3-BC23-3F4F-8422-09F5BBDA017E}" dt="2024-10-23T02:37:07.122" v="688" actId="1076"/>
        <pc:sldMkLst>
          <pc:docMk/>
          <pc:sldMk cId="646818731"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6DA40-1F29-9B4E-84FA-7CDDDAE6DD57}" type="datetimeFigureOut">
              <a:rPr lang="en-US" smtClean="0"/>
              <a:t>10/14/25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D69D2-B860-F843-916A-EDB5B856A5DA}" type="slidenum">
              <a:rPr lang="en-US" smtClean="0"/>
              <a:t>‹#›</a:t>
            </a:fld>
            <a:endParaRPr lang="en-US"/>
          </a:p>
        </p:txBody>
      </p:sp>
    </p:spTree>
    <p:extLst>
      <p:ext uri="{BB962C8B-B14F-4D97-AF65-F5344CB8AC3E}">
        <p14:creationId xmlns:p14="http://schemas.microsoft.com/office/powerpoint/2010/main" val="255592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10/14/25</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6544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10/14/25</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64994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10/14/25</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42797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10/14/25</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354561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10/14/25</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46299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10/14/25</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750847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10/14/25</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36390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10/14/25</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0906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10/14/25</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28719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10/14/25</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51942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10/14/25</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53140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10/14/25</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137373964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A71F-DD15-4E8D-F936-B351FB42F47C}"/>
              </a:ext>
            </a:extLst>
          </p:cNvPr>
          <p:cNvSpPr>
            <a:spLocks noGrp="1"/>
          </p:cNvSpPr>
          <p:nvPr>
            <p:ph type="title"/>
          </p:nvPr>
        </p:nvSpPr>
        <p:spPr/>
        <p:txBody>
          <a:bodyPr/>
          <a:lstStyle/>
          <a:p>
            <a:r>
              <a:rPr lang="en-US" dirty="0"/>
              <a:t>KG Mini Program Info Night</a:t>
            </a:r>
          </a:p>
        </p:txBody>
      </p:sp>
      <p:sp>
        <p:nvSpPr>
          <p:cNvPr id="3" name="Content Placeholder 2">
            <a:extLst>
              <a:ext uri="{FF2B5EF4-FFF2-40B4-BE49-F238E27FC236}">
                <a16:creationId xmlns:a16="http://schemas.microsoft.com/office/drawing/2014/main" id="{2721D9A3-73B6-6DC4-7BF0-0CB602A6F79B}"/>
              </a:ext>
            </a:extLst>
          </p:cNvPr>
          <p:cNvSpPr>
            <a:spLocks noGrp="1"/>
          </p:cNvSpPr>
          <p:nvPr>
            <p:ph idx="1"/>
          </p:nvPr>
        </p:nvSpPr>
        <p:spPr/>
        <p:txBody>
          <a:bodyPr/>
          <a:lstStyle/>
          <a:p>
            <a:pPr marL="0" indent="0">
              <a:buNone/>
            </a:pPr>
            <a:r>
              <a:rPr lang="en-US" sz="2800" dirty="0"/>
              <a:t>Agenda:</a:t>
            </a:r>
          </a:p>
          <a:p>
            <a:r>
              <a:rPr lang="en-US" sz="2800" dirty="0"/>
              <a:t>Welcome and land acknowledgement</a:t>
            </a:r>
          </a:p>
          <a:p>
            <a:r>
              <a:rPr lang="en-US" sz="2800" dirty="0"/>
              <a:t>About King George</a:t>
            </a:r>
          </a:p>
          <a:p>
            <a:r>
              <a:rPr lang="en-US" sz="2800" dirty="0"/>
              <a:t>Introduction to our Mini Program!</a:t>
            </a:r>
          </a:p>
          <a:p>
            <a:r>
              <a:rPr lang="en-US" sz="2800" dirty="0"/>
              <a:t>Q&amp;A</a:t>
            </a:r>
          </a:p>
          <a:p>
            <a:endParaRPr lang="en-US" dirty="0"/>
          </a:p>
        </p:txBody>
      </p:sp>
    </p:spTree>
    <p:extLst>
      <p:ext uri="{BB962C8B-B14F-4D97-AF65-F5344CB8AC3E}">
        <p14:creationId xmlns:p14="http://schemas.microsoft.com/office/powerpoint/2010/main" val="298647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38C4-9130-D242-300A-43BD604DC771}"/>
              </a:ext>
            </a:extLst>
          </p:cNvPr>
          <p:cNvSpPr>
            <a:spLocks noGrp="1"/>
          </p:cNvSpPr>
          <p:nvPr>
            <p:ph type="title"/>
          </p:nvPr>
        </p:nvSpPr>
        <p:spPr>
          <a:xfrm>
            <a:off x="769224" y="-1426369"/>
            <a:ext cx="9430811" cy="2852737"/>
          </a:xfrm>
        </p:spPr>
        <p:txBody>
          <a:bodyPr/>
          <a:lstStyle/>
          <a:p>
            <a:r>
              <a:rPr lang="en-US" dirty="0"/>
              <a:t>Extracurricular Activities</a:t>
            </a:r>
          </a:p>
        </p:txBody>
      </p:sp>
      <p:sp>
        <p:nvSpPr>
          <p:cNvPr id="3" name="Text Placeholder 2">
            <a:extLst>
              <a:ext uri="{FF2B5EF4-FFF2-40B4-BE49-F238E27FC236}">
                <a16:creationId xmlns:a16="http://schemas.microsoft.com/office/drawing/2014/main" id="{E480CE72-3E26-DA43-FF51-0CA231DD7A91}"/>
              </a:ext>
            </a:extLst>
          </p:cNvPr>
          <p:cNvSpPr>
            <a:spLocks noGrp="1"/>
          </p:cNvSpPr>
          <p:nvPr>
            <p:ph type="body" idx="1"/>
          </p:nvPr>
        </p:nvSpPr>
        <p:spPr>
          <a:xfrm>
            <a:off x="769224" y="1453356"/>
            <a:ext cx="9430811" cy="1500187"/>
          </a:xfrm>
        </p:spPr>
        <p:txBody>
          <a:bodyPr>
            <a:normAutofit fontScale="92500" lnSpcReduction="20000"/>
          </a:bodyPr>
          <a:lstStyle/>
          <a:p>
            <a:r>
              <a:rPr lang="en-US" dirty="0"/>
              <a:t>Service, Active, and Creative requirements:</a:t>
            </a:r>
          </a:p>
          <a:p>
            <a:r>
              <a:rPr lang="en-US" dirty="0"/>
              <a:t>Throughout their participation in Catalyst, students are expected to participate in a selection of extracurricular activities at the school. </a:t>
            </a:r>
          </a:p>
        </p:txBody>
      </p:sp>
      <p:graphicFrame>
        <p:nvGraphicFramePr>
          <p:cNvPr id="5" name="Table 5">
            <a:extLst>
              <a:ext uri="{FF2B5EF4-FFF2-40B4-BE49-F238E27FC236}">
                <a16:creationId xmlns:a16="http://schemas.microsoft.com/office/drawing/2014/main" id="{394F70D7-F1B0-6D4A-7BB8-11EDCB8908B5}"/>
              </a:ext>
            </a:extLst>
          </p:cNvPr>
          <p:cNvGraphicFramePr>
            <a:graphicFrameLocks noGrp="1"/>
          </p:cNvGraphicFramePr>
          <p:nvPr>
            <p:extLst>
              <p:ext uri="{D42A27DB-BD31-4B8C-83A1-F6EECF244321}">
                <p14:modId xmlns:p14="http://schemas.microsoft.com/office/powerpoint/2010/main" val="2878617588"/>
              </p:ext>
            </p:extLst>
          </p:nvPr>
        </p:nvGraphicFramePr>
        <p:xfrm>
          <a:off x="1420629" y="3115850"/>
          <a:ext cx="8127999" cy="3296920"/>
        </p:xfrm>
        <a:graphic>
          <a:graphicData uri="http://schemas.openxmlformats.org/drawingml/2006/table">
            <a:tbl>
              <a:tblPr firstRow="1" bandRow="1">
                <a:tableStyleId>{93296810-A885-4BE3-A3E7-6D5BEEA58F35}</a:tableStyleId>
              </a:tblPr>
              <a:tblGrid>
                <a:gridCol w="2709333">
                  <a:extLst>
                    <a:ext uri="{9D8B030D-6E8A-4147-A177-3AD203B41FA5}">
                      <a16:colId xmlns:a16="http://schemas.microsoft.com/office/drawing/2014/main" val="3425936014"/>
                    </a:ext>
                  </a:extLst>
                </a:gridCol>
                <a:gridCol w="2709333">
                  <a:extLst>
                    <a:ext uri="{9D8B030D-6E8A-4147-A177-3AD203B41FA5}">
                      <a16:colId xmlns:a16="http://schemas.microsoft.com/office/drawing/2014/main" val="349397462"/>
                    </a:ext>
                  </a:extLst>
                </a:gridCol>
                <a:gridCol w="2709333">
                  <a:extLst>
                    <a:ext uri="{9D8B030D-6E8A-4147-A177-3AD203B41FA5}">
                      <a16:colId xmlns:a16="http://schemas.microsoft.com/office/drawing/2014/main" val="2751451867"/>
                    </a:ext>
                  </a:extLst>
                </a:gridCol>
              </a:tblGrid>
              <a:tr h="370840">
                <a:tc>
                  <a:txBody>
                    <a:bodyPr/>
                    <a:lstStyle/>
                    <a:p>
                      <a:r>
                        <a:rPr lang="en-US" dirty="0"/>
                        <a:t>Year</a:t>
                      </a:r>
                    </a:p>
                  </a:txBody>
                  <a:tcPr/>
                </a:tc>
                <a:tc>
                  <a:txBody>
                    <a:bodyPr/>
                    <a:lstStyle/>
                    <a:p>
                      <a:r>
                        <a:rPr lang="en-US" dirty="0"/>
                        <a:t>Option 1</a:t>
                      </a:r>
                    </a:p>
                  </a:txBody>
                  <a:tcPr/>
                </a:tc>
                <a:tc>
                  <a:txBody>
                    <a:bodyPr/>
                    <a:lstStyle/>
                    <a:p>
                      <a:r>
                        <a:rPr lang="en-US" dirty="0"/>
                        <a:t>Option 2</a:t>
                      </a:r>
                    </a:p>
                  </a:txBody>
                  <a:tcPr/>
                </a:tc>
                <a:extLst>
                  <a:ext uri="{0D108BD9-81ED-4DB2-BD59-A6C34878D82A}">
                    <a16:rowId xmlns:a16="http://schemas.microsoft.com/office/drawing/2014/main" val="3525010789"/>
                  </a:ext>
                </a:extLst>
              </a:tr>
              <a:tr h="0">
                <a:tc>
                  <a:txBody>
                    <a:bodyPr/>
                    <a:lstStyle/>
                    <a:p>
                      <a:r>
                        <a:rPr lang="en-US" dirty="0"/>
                        <a:t>Grade 8, 9, 10</a:t>
                      </a:r>
                    </a:p>
                  </a:txBody>
                  <a:tcPr/>
                </a:tc>
                <a:tc>
                  <a:txBody>
                    <a:bodyPr/>
                    <a:lstStyle/>
                    <a:p>
                      <a:pPr marL="285750" indent="-285750">
                        <a:buFont typeface="Arial" panose="020B0604020202020204" pitchFamily="34" charset="0"/>
                        <a:buChar char="•"/>
                      </a:pPr>
                      <a:r>
                        <a:rPr lang="en-US" dirty="0"/>
                        <a:t>Sports team</a:t>
                      </a:r>
                    </a:p>
                    <a:p>
                      <a:pPr marL="285750" indent="-285750">
                        <a:buFont typeface="Arial" panose="020B0604020202020204" pitchFamily="34" charset="0"/>
                        <a:buChar char="•"/>
                      </a:pPr>
                      <a:r>
                        <a:rPr lang="en-US" dirty="0"/>
                        <a:t>LRP</a:t>
                      </a:r>
                    </a:p>
                    <a:p>
                      <a:pPr marL="285750" indent="-285750">
                        <a:buFont typeface="Arial" panose="020B0604020202020204" pitchFamily="34" charset="0"/>
                        <a:buChar char="•"/>
                      </a:pPr>
                      <a:r>
                        <a:rPr lang="en-US" dirty="0"/>
                        <a:t>Cadets</a:t>
                      </a:r>
                    </a:p>
                    <a:p>
                      <a:pPr marL="285750" indent="-285750">
                        <a:buFont typeface="Arial" panose="020B0604020202020204" pitchFamily="34" charset="0"/>
                        <a:buChar char="•"/>
                      </a:pPr>
                      <a:r>
                        <a:rPr lang="en-US" dirty="0" err="1"/>
                        <a:t>etc</a:t>
                      </a:r>
                      <a:endParaRPr lang="en-US" dirty="0"/>
                    </a:p>
                  </a:txBody>
                  <a:tcPr/>
                </a:tc>
                <a:tc>
                  <a:txBody>
                    <a:bodyPr/>
                    <a:lstStyle/>
                    <a:p>
                      <a:pPr marL="285750" indent="-285750">
                        <a:buFont typeface="Arial" panose="020B0604020202020204" pitchFamily="34" charset="0"/>
                        <a:buChar char="•"/>
                      </a:pPr>
                      <a:r>
                        <a:rPr lang="en-US" dirty="0"/>
                        <a:t>School Play</a:t>
                      </a:r>
                    </a:p>
                    <a:p>
                      <a:pPr marL="285750" indent="-285750">
                        <a:buFont typeface="Arial" panose="020B0604020202020204" pitchFamily="34" charset="0"/>
                        <a:buChar char="•"/>
                      </a:pPr>
                      <a:r>
                        <a:rPr lang="en-US" dirty="0"/>
                        <a:t>Student Council</a:t>
                      </a:r>
                    </a:p>
                    <a:p>
                      <a:pPr marL="285750" indent="-285750">
                        <a:buFont typeface="Arial" panose="020B0604020202020204" pitchFamily="34" charset="0"/>
                        <a:buChar char="•"/>
                      </a:pPr>
                      <a:r>
                        <a:rPr lang="en-US" dirty="0"/>
                        <a:t>Rock band</a:t>
                      </a:r>
                    </a:p>
                    <a:p>
                      <a:pPr marL="285750" indent="-285750">
                        <a:buFont typeface="Arial" panose="020B0604020202020204" pitchFamily="34" charset="0"/>
                        <a:buChar char="•"/>
                      </a:pPr>
                      <a:r>
                        <a:rPr lang="en-US" dirty="0" err="1"/>
                        <a:t>etc</a:t>
                      </a:r>
                      <a:endParaRPr lang="en-US" dirty="0"/>
                    </a:p>
                  </a:txBody>
                  <a:tcPr/>
                </a:tc>
                <a:extLst>
                  <a:ext uri="{0D108BD9-81ED-4DB2-BD59-A6C34878D82A}">
                    <a16:rowId xmlns:a16="http://schemas.microsoft.com/office/drawing/2014/main" val="277160224"/>
                  </a:ext>
                </a:extLst>
              </a:tr>
              <a:tr h="370840">
                <a:tc>
                  <a:txBody>
                    <a:bodyPr/>
                    <a:lstStyle/>
                    <a:p>
                      <a:r>
                        <a:rPr lang="en-US" dirty="0"/>
                        <a:t>Grade 11, 12</a:t>
                      </a:r>
                    </a:p>
                  </a:txBody>
                  <a:tcPr/>
                </a:tc>
                <a:tc>
                  <a:txBody>
                    <a:bodyPr/>
                    <a:lstStyle/>
                    <a:p>
                      <a:pPr marL="285750" indent="-285750">
                        <a:buFont typeface="Arial" panose="020B0604020202020204" pitchFamily="34" charset="0"/>
                        <a:buChar char="•"/>
                      </a:pPr>
                      <a:r>
                        <a:rPr lang="en-US" dirty="0"/>
                        <a:t>Coaching/managing a junior team</a:t>
                      </a:r>
                    </a:p>
                    <a:p>
                      <a:pPr marL="285750" indent="-285750">
                        <a:buFont typeface="Arial" panose="020B0604020202020204" pitchFamily="34" charset="0"/>
                        <a:buChar char="•"/>
                      </a:pPr>
                      <a:r>
                        <a:rPr lang="en-US" dirty="0"/>
                        <a:t>Senior sports</a:t>
                      </a:r>
                    </a:p>
                    <a:p>
                      <a:pPr marL="285750" indent="-285750">
                        <a:buFont typeface="Arial" panose="020B0604020202020204" pitchFamily="34" charset="0"/>
                        <a:buChar char="•"/>
                      </a:pPr>
                      <a:r>
                        <a:rPr lang="en-US" dirty="0"/>
                        <a:t>Student Council Executive</a:t>
                      </a:r>
                    </a:p>
                    <a:p>
                      <a:pPr marL="285750" indent="-285750">
                        <a:buFont typeface="Arial" panose="020B0604020202020204" pitchFamily="34" charset="0"/>
                        <a:buChar char="•"/>
                      </a:pPr>
                      <a:r>
                        <a:rPr lang="en-US" dirty="0" err="1"/>
                        <a:t>etc</a:t>
                      </a:r>
                      <a:endParaRPr lang="en-US" dirty="0"/>
                    </a:p>
                  </a:txBody>
                  <a:tcPr/>
                </a:tc>
                <a:tc>
                  <a:txBody>
                    <a:bodyPr/>
                    <a:lstStyle/>
                    <a:p>
                      <a:pPr marL="285750" indent="-285750">
                        <a:buFont typeface="Arial" panose="020B0604020202020204" pitchFamily="34" charset="0"/>
                        <a:buChar char="•"/>
                      </a:pPr>
                      <a:r>
                        <a:rPr lang="en-US" dirty="0"/>
                        <a:t>Self-directed leadership opportunity</a:t>
                      </a:r>
                    </a:p>
                  </a:txBody>
                  <a:tcPr/>
                </a:tc>
                <a:extLst>
                  <a:ext uri="{0D108BD9-81ED-4DB2-BD59-A6C34878D82A}">
                    <a16:rowId xmlns:a16="http://schemas.microsoft.com/office/drawing/2014/main" val="2347846631"/>
                  </a:ext>
                </a:extLst>
              </a:tr>
            </a:tbl>
          </a:graphicData>
        </a:graphic>
      </p:graphicFrame>
    </p:spTree>
    <p:extLst>
      <p:ext uri="{BB962C8B-B14F-4D97-AF65-F5344CB8AC3E}">
        <p14:creationId xmlns:p14="http://schemas.microsoft.com/office/powerpoint/2010/main" val="4185349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38C4-9130-D242-300A-43BD604DC771}"/>
              </a:ext>
            </a:extLst>
          </p:cNvPr>
          <p:cNvSpPr>
            <a:spLocks noGrp="1"/>
          </p:cNvSpPr>
          <p:nvPr>
            <p:ph type="title"/>
          </p:nvPr>
        </p:nvSpPr>
        <p:spPr>
          <a:xfrm>
            <a:off x="769224" y="-1426369"/>
            <a:ext cx="9430811" cy="2852737"/>
          </a:xfrm>
        </p:spPr>
        <p:txBody>
          <a:bodyPr/>
          <a:lstStyle/>
          <a:p>
            <a:r>
              <a:rPr lang="en-US" dirty="0"/>
              <a:t>Additional Benefits*</a:t>
            </a:r>
          </a:p>
        </p:txBody>
      </p:sp>
      <p:sp>
        <p:nvSpPr>
          <p:cNvPr id="3" name="Text Placeholder 2">
            <a:extLst>
              <a:ext uri="{FF2B5EF4-FFF2-40B4-BE49-F238E27FC236}">
                <a16:creationId xmlns:a16="http://schemas.microsoft.com/office/drawing/2014/main" id="{E480CE72-3E26-DA43-FF51-0CA231DD7A91}"/>
              </a:ext>
            </a:extLst>
          </p:cNvPr>
          <p:cNvSpPr>
            <a:spLocks noGrp="1"/>
          </p:cNvSpPr>
          <p:nvPr>
            <p:ph type="body" idx="1"/>
          </p:nvPr>
        </p:nvSpPr>
        <p:spPr>
          <a:xfrm>
            <a:off x="769224" y="1453357"/>
            <a:ext cx="9430811" cy="4509032"/>
          </a:xfrm>
        </p:spPr>
        <p:txBody>
          <a:bodyPr>
            <a:normAutofit fontScale="85000" lnSpcReduction="10000"/>
          </a:bodyPr>
          <a:lstStyle/>
          <a:p>
            <a:r>
              <a:rPr lang="en-US" b="1" dirty="0"/>
              <a:t>Catalyst English 8 </a:t>
            </a:r>
            <a:r>
              <a:rPr lang="en-US" dirty="0"/>
              <a:t>- Class trip to Bard on the Beach*</a:t>
            </a:r>
          </a:p>
          <a:p>
            <a:r>
              <a:rPr lang="en-US" b="1" dirty="0"/>
              <a:t>Catalyst English 9 </a:t>
            </a:r>
            <a:r>
              <a:rPr lang="en-US" dirty="0"/>
              <a:t>– Media Studies unit – trip to VIFF*</a:t>
            </a:r>
          </a:p>
          <a:p>
            <a:r>
              <a:rPr lang="en-US" b="1" dirty="0"/>
              <a:t>Catalyst Social Studies 8 &amp; 9 </a:t>
            </a:r>
            <a:r>
              <a:rPr lang="en-US" dirty="0"/>
              <a:t>– Student government mini-unit and voting bloc</a:t>
            </a:r>
          </a:p>
          <a:p>
            <a:r>
              <a:rPr lang="en-US" b="1" dirty="0"/>
              <a:t>PHE Leadership 9</a:t>
            </a:r>
            <a:r>
              <a:rPr lang="en-US" dirty="0"/>
              <a:t> – Students organize and run intramural sports leagues</a:t>
            </a:r>
            <a:endParaRPr lang="en-US" b="1" dirty="0"/>
          </a:p>
          <a:p>
            <a:r>
              <a:rPr lang="en-US" i="1" dirty="0"/>
              <a:t>Additional opportunities for class field trips (escape room, Science World, downtown walking tour, etc.)</a:t>
            </a:r>
          </a:p>
          <a:p>
            <a:r>
              <a:rPr lang="en-US" i="1" dirty="0"/>
              <a:t>*Depending on which semester the course is scheduled in</a:t>
            </a:r>
          </a:p>
        </p:txBody>
      </p:sp>
    </p:spTree>
    <p:extLst>
      <p:ext uri="{BB962C8B-B14F-4D97-AF65-F5344CB8AC3E}">
        <p14:creationId xmlns:p14="http://schemas.microsoft.com/office/powerpoint/2010/main" val="2291165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38C4-9130-D242-300A-43BD604DC771}"/>
              </a:ext>
            </a:extLst>
          </p:cNvPr>
          <p:cNvSpPr>
            <a:spLocks noGrp="1"/>
          </p:cNvSpPr>
          <p:nvPr>
            <p:ph type="title"/>
          </p:nvPr>
        </p:nvSpPr>
        <p:spPr>
          <a:xfrm>
            <a:off x="769224" y="-1426369"/>
            <a:ext cx="9430811" cy="2852737"/>
          </a:xfrm>
        </p:spPr>
        <p:txBody>
          <a:bodyPr/>
          <a:lstStyle/>
          <a:p>
            <a:pPr algn="ctr"/>
            <a:r>
              <a:rPr lang="en-US" dirty="0"/>
              <a:t>Entry Requirements</a:t>
            </a:r>
          </a:p>
        </p:txBody>
      </p:sp>
      <p:sp>
        <p:nvSpPr>
          <p:cNvPr id="3" name="Text Placeholder 2">
            <a:extLst>
              <a:ext uri="{FF2B5EF4-FFF2-40B4-BE49-F238E27FC236}">
                <a16:creationId xmlns:a16="http://schemas.microsoft.com/office/drawing/2014/main" id="{E480CE72-3E26-DA43-FF51-0CA231DD7A91}"/>
              </a:ext>
            </a:extLst>
          </p:cNvPr>
          <p:cNvSpPr>
            <a:spLocks noGrp="1"/>
          </p:cNvSpPr>
          <p:nvPr>
            <p:ph type="body" idx="1"/>
          </p:nvPr>
        </p:nvSpPr>
        <p:spPr>
          <a:xfrm>
            <a:off x="769224" y="1453357"/>
            <a:ext cx="9430811" cy="4509032"/>
          </a:xfrm>
        </p:spPr>
        <p:txBody>
          <a:bodyPr>
            <a:normAutofit fontScale="92500" lnSpcReduction="10000"/>
          </a:bodyPr>
          <a:lstStyle/>
          <a:p>
            <a:r>
              <a:rPr lang="en-US" i="1" dirty="0"/>
              <a:t>Students are a good fit for the Catalyst program when they:</a:t>
            </a:r>
          </a:p>
          <a:p>
            <a:pPr marL="342900" indent="-342900">
              <a:buFont typeface="Arial" panose="020B0604020202020204" pitchFamily="34" charset="0"/>
              <a:buChar char="•"/>
            </a:pPr>
            <a:r>
              <a:rPr lang="en-US" i="1" dirty="0"/>
              <a:t>Demonstrate leadership abilities in classroom and extracurricular situations.</a:t>
            </a:r>
          </a:p>
          <a:p>
            <a:pPr marL="342900" indent="-342900">
              <a:buFont typeface="Arial" panose="020B0604020202020204" pitchFamily="34" charset="0"/>
              <a:buChar char="•"/>
            </a:pPr>
            <a:r>
              <a:rPr lang="en-US" i="1" dirty="0"/>
              <a:t>Are passionate about their hobbies and interests.</a:t>
            </a:r>
          </a:p>
          <a:p>
            <a:pPr marL="342900" indent="-342900">
              <a:buFont typeface="Arial" panose="020B0604020202020204" pitchFamily="34" charset="0"/>
              <a:buChar char="•"/>
            </a:pPr>
            <a:r>
              <a:rPr lang="en-US" i="1" dirty="0"/>
              <a:t>Are committed to improving their skills in a wide range of subjects, regardless of their current ability.</a:t>
            </a:r>
          </a:p>
          <a:p>
            <a:pPr marL="342900" indent="-342900">
              <a:buFont typeface="Arial" panose="020B0604020202020204" pitchFamily="34" charset="0"/>
              <a:buChar char="•"/>
            </a:pPr>
            <a:r>
              <a:rPr lang="en-US" i="1" dirty="0"/>
              <a:t>Completion of application form, written answers, and participation in a group interview process in the spring (if short-listed).</a:t>
            </a:r>
          </a:p>
        </p:txBody>
      </p:sp>
    </p:spTree>
    <p:extLst>
      <p:ext uri="{BB962C8B-B14F-4D97-AF65-F5344CB8AC3E}">
        <p14:creationId xmlns:p14="http://schemas.microsoft.com/office/powerpoint/2010/main" val="389358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38C4-9130-D242-300A-43BD604DC771}"/>
              </a:ext>
            </a:extLst>
          </p:cNvPr>
          <p:cNvSpPr>
            <a:spLocks noGrp="1"/>
          </p:cNvSpPr>
          <p:nvPr>
            <p:ph type="title"/>
          </p:nvPr>
        </p:nvSpPr>
        <p:spPr>
          <a:xfrm>
            <a:off x="769224" y="-1426369"/>
            <a:ext cx="9430811" cy="2852737"/>
          </a:xfrm>
        </p:spPr>
        <p:txBody>
          <a:bodyPr/>
          <a:lstStyle/>
          <a:p>
            <a:pPr algn="ctr"/>
            <a:r>
              <a:rPr lang="en-US" dirty="0"/>
              <a:t>Key Dates</a:t>
            </a:r>
          </a:p>
        </p:txBody>
      </p:sp>
      <p:sp>
        <p:nvSpPr>
          <p:cNvPr id="3" name="Text Placeholder 2">
            <a:extLst>
              <a:ext uri="{FF2B5EF4-FFF2-40B4-BE49-F238E27FC236}">
                <a16:creationId xmlns:a16="http://schemas.microsoft.com/office/drawing/2014/main" id="{E480CE72-3E26-DA43-FF51-0CA231DD7A91}"/>
              </a:ext>
            </a:extLst>
          </p:cNvPr>
          <p:cNvSpPr>
            <a:spLocks noGrp="1"/>
          </p:cNvSpPr>
          <p:nvPr>
            <p:ph type="body" idx="1"/>
          </p:nvPr>
        </p:nvSpPr>
        <p:spPr>
          <a:xfrm>
            <a:off x="769224" y="1453357"/>
            <a:ext cx="9430811" cy="4509032"/>
          </a:xfrm>
        </p:spPr>
        <p:txBody>
          <a:bodyPr>
            <a:normAutofit/>
          </a:bodyPr>
          <a:lstStyle/>
          <a:p>
            <a:pPr marL="342900" indent="-342900">
              <a:buFont typeface="Arial" panose="020B0604020202020204" pitchFamily="34" charset="0"/>
              <a:buChar char="•"/>
            </a:pPr>
            <a:r>
              <a:rPr lang="en-US" i="1" dirty="0"/>
              <a:t>Wednesday, October 15 – Info Session</a:t>
            </a:r>
          </a:p>
          <a:p>
            <a:pPr marL="342900" indent="-342900">
              <a:buFont typeface="Arial" panose="020B0604020202020204" pitchFamily="34" charset="0"/>
              <a:buChar char="•"/>
            </a:pPr>
            <a:r>
              <a:rPr lang="en-US" i="1" dirty="0"/>
              <a:t>November 10 – Applications open on District Website</a:t>
            </a:r>
          </a:p>
          <a:p>
            <a:pPr marL="800100" lvl="1" indent="-342900">
              <a:buFont typeface="Arial" panose="020B0604020202020204" pitchFamily="34" charset="0"/>
              <a:buChar char="•"/>
            </a:pPr>
            <a:r>
              <a:rPr lang="en-US" i="1" dirty="0"/>
              <a:t>NOTE: You must apply to </a:t>
            </a:r>
            <a:r>
              <a:rPr lang="en-US" b="1" i="1" dirty="0"/>
              <a:t>both</a:t>
            </a:r>
            <a:r>
              <a:rPr lang="en-US" i="1" dirty="0"/>
              <a:t> the District website and through the KG Mini Program website</a:t>
            </a:r>
          </a:p>
          <a:p>
            <a:pPr marL="342900" indent="-342900">
              <a:buFont typeface="Arial" panose="020B0604020202020204" pitchFamily="34" charset="0"/>
              <a:buChar char="•"/>
            </a:pPr>
            <a:r>
              <a:rPr lang="en-US" i="1" dirty="0"/>
              <a:t>Mid-End November – Elementary School Visits</a:t>
            </a:r>
          </a:p>
          <a:p>
            <a:pPr marL="342900" indent="-342900">
              <a:buFont typeface="Arial" panose="020B0604020202020204" pitchFamily="34" charset="0"/>
              <a:buChar char="•"/>
            </a:pPr>
            <a:r>
              <a:rPr lang="en-US" i="1" dirty="0"/>
              <a:t>Thursday, December 18 – Application deadline (Both Catalyst and District)</a:t>
            </a:r>
          </a:p>
        </p:txBody>
      </p:sp>
    </p:spTree>
    <p:extLst>
      <p:ext uri="{BB962C8B-B14F-4D97-AF65-F5344CB8AC3E}">
        <p14:creationId xmlns:p14="http://schemas.microsoft.com/office/powerpoint/2010/main" val="167030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38C4-9130-D242-300A-43BD604DC771}"/>
              </a:ext>
            </a:extLst>
          </p:cNvPr>
          <p:cNvSpPr>
            <a:spLocks noGrp="1"/>
          </p:cNvSpPr>
          <p:nvPr>
            <p:ph type="title"/>
          </p:nvPr>
        </p:nvSpPr>
        <p:spPr>
          <a:xfrm>
            <a:off x="1380594" y="1132839"/>
            <a:ext cx="9430811" cy="4592321"/>
          </a:xfrm>
        </p:spPr>
        <p:txBody>
          <a:bodyPr>
            <a:normAutofit fontScale="90000"/>
          </a:bodyPr>
          <a:lstStyle/>
          <a:p>
            <a:pPr algn="ctr"/>
            <a:br>
              <a:rPr lang="en-US" sz="9600" dirty="0"/>
            </a:br>
            <a:br>
              <a:rPr lang="en-US" sz="9600" dirty="0"/>
            </a:br>
            <a:r>
              <a:rPr lang="en-US" sz="9600" dirty="0"/>
              <a:t>Questions?</a:t>
            </a:r>
            <a:br>
              <a:rPr lang="en-US" sz="9600" dirty="0"/>
            </a:br>
            <a:br>
              <a:rPr lang="en-US" sz="9600" dirty="0"/>
            </a:br>
            <a:r>
              <a:rPr lang="en-US" sz="6700" dirty="0">
                <a:latin typeface="Calibri" panose="020F0502020204030204" pitchFamily="34" charset="0"/>
                <a:cs typeface="Calibri" panose="020F0502020204030204" pitchFamily="34" charset="0"/>
              </a:rPr>
              <a:t>Jacob Ross-Ewart</a:t>
            </a:r>
            <a:br>
              <a:rPr lang="en-US" sz="9600" dirty="0"/>
            </a:br>
            <a:r>
              <a:rPr lang="en-US" sz="7300" dirty="0" err="1">
                <a:latin typeface="Calibri" panose="020F0502020204030204" pitchFamily="34" charset="0"/>
                <a:cs typeface="Calibri" panose="020F0502020204030204" pitchFamily="34" charset="0"/>
              </a:rPr>
              <a:t>kinggeorgemini@vsb.bc.ca</a:t>
            </a:r>
            <a:endParaRPr lang="en-US" sz="9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681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53D3C3-F24F-4317-98B6-A05ECD30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 y="1713"/>
            <a:ext cx="5289354" cy="68661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ne in a crowd">
            <a:extLst>
              <a:ext uri="{FF2B5EF4-FFF2-40B4-BE49-F238E27FC236}">
                <a16:creationId xmlns:a16="http://schemas.microsoft.com/office/drawing/2014/main" id="{D5027427-DBD6-42E2-2331-9B14A6985948}"/>
              </a:ext>
            </a:extLst>
          </p:cNvPr>
          <p:cNvPicPr>
            <a:picLocks noChangeAspect="1"/>
          </p:cNvPicPr>
          <p:nvPr/>
        </p:nvPicPr>
        <p:blipFill rotWithShape="1">
          <a:blip r:embed="rId2">
            <a:alphaModFix amt="60000"/>
          </a:blip>
          <a:srcRect l="25216" r="17023" b="-2"/>
          <a:stretch/>
        </p:blipFill>
        <p:spPr>
          <a:xfrm>
            <a:off x="-1" y="1"/>
            <a:ext cx="5295331" cy="6875834"/>
          </a:xfrm>
          <a:prstGeom prst="rect">
            <a:avLst/>
          </a:prstGeom>
        </p:spPr>
      </p:pic>
      <p:sp>
        <p:nvSpPr>
          <p:cNvPr id="2" name="Title 1">
            <a:extLst>
              <a:ext uri="{FF2B5EF4-FFF2-40B4-BE49-F238E27FC236}">
                <a16:creationId xmlns:a16="http://schemas.microsoft.com/office/drawing/2014/main" id="{BBE6DEAD-3900-3508-65AE-8AA037008AC2}"/>
              </a:ext>
            </a:extLst>
          </p:cNvPr>
          <p:cNvSpPr>
            <a:spLocks noGrp="1"/>
          </p:cNvSpPr>
          <p:nvPr>
            <p:ph type="title"/>
          </p:nvPr>
        </p:nvSpPr>
        <p:spPr>
          <a:xfrm>
            <a:off x="591674" y="1395699"/>
            <a:ext cx="4223965" cy="4111831"/>
          </a:xfrm>
        </p:spPr>
        <p:txBody>
          <a:bodyPr>
            <a:normAutofit/>
          </a:bodyPr>
          <a:lstStyle/>
          <a:p>
            <a:pPr algn="ctr"/>
            <a:r>
              <a:rPr lang="en-US" dirty="0">
                <a:solidFill>
                  <a:srgbClr val="FFFFFF"/>
                </a:solidFill>
              </a:rPr>
              <a:t>Welcome!</a:t>
            </a:r>
            <a:br>
              <a:rPr lang="en-US" dirty="0">
                <a:solidFill>
                  <a:srgbClr val="FFFFFF"/>
                </a:solidFill>
              </a:rPr>
            </a:br>
            <a:r>
              <a:rPr lang="en-US" sz="2800" dirty="0">
                <a:solidFill>
                  <a:srgbClr val="FFFFFF"/>
                </a:solidFill>
                <a:latin typeface="Calibri" panose="020F0502020204030204" pitchFamily="34" charset="0"/>
                <a:cs typeface="Calibri" panose="020F0502020204030204" pitchFamily="34" charset="0"/>
              </a:rPr>
              <a:t>Jacob Ross-Ewart</a:t>
            </a:r>
            <a:br>
              <a:rPr lang="en-US" sz="2800" dirty="0">
                <a:solidFill>
                  <a:srgbClr val="FFFFFF"/>
                </a:solidFill>
                <a:latin typeface="Calibri" panose="020F0502020204030204" pitchFamily="34" charset="0"/>
                <a:cs typeface="Calibri" panose="020F0502020204030204" pitchFamily="34" charset="0"/>
              </a:rPr>
            </a:br>
            <a:r>
              <a:rPr lang="en-US" sz="2000" dirty="0">
                <a:solidFill>
                  <a:srgbClr val="FFFFFF"/>
                </a:solidFill>
                <a:latin typeface="Calibri" panose="020F0502020204030204" pitchFamily="34" charset="0"/>
                <a:cs typeface="Calibri" panose="020F0502020204030204" pitchFamily="34" charset="0"/>
              </a:rPr>
              <a:t>Catalyst Coordinator &amp; English Teacher</a:t>
            </a:r>
            <a:br>
              <a:rPr lang="en-US" sz="2800" dirty="0">
                <a:solidFill>
                  <a:srgbClr val="FFFFFF"/>
                </a:solidFill>
                <a:latin typeface="Calibri" panose="020F0502020204030204" pitchFamily="34" charset="0"/>
                <a:cs typeface="Calibri" panose="020F0502020204030204" pitchFamily="34" charset="0"/>
              </a:rPr>
            </a:br>
            <a:br>
              <a:rPr lang="en-US" sz="2800" dirty="0">
                <a:solidFill>
                  <a:srgbClr val="FFFFFF"/>
                </a:solidFill>
                <a:latin typeface="Calibri" panose="020F0502020204030204" pitchFamily="34" charset="0"/>
                <a:cs typeface="Calibri" panose="020F0502020204030204" pitchFamily="34" charset="0"/>
              </a:rPr>
            </a:br>
            <a:r>
              <a:rPr lang="en-US" sz="2800" dirty="0" err="1">
                <a:solidFill>
                  <a:srgbClr val="FFFFFF"/>
                </a:solidFill>
                <a:latin typeface="Calibri" panose="020F0502020204030204" pitchFamily="34" charset="0"/>
                <a:cs typeface="Calibri" panose="020F0502020204030204" pitchFamily="34" charset="0"/>
              </a:rPr>
              <a:t>kinggeorgemini@vsb.bc.ca</a:t>
            </a:r>
            <a:endParaRPr lang="en-US" dirty="0">
              <a:solidFill>
                <a:srgbClr val="FFFFFF"/>
              </a:solidFill>
            </a:endParaRPr>
          </a:p>
        </p:txBody>
      </p:sp>
      <p:sp>
        <p:nvSpPr>
          <p:cNvPr id="3" name="Content Placeholder 2">
            <a:extLst>
              <a:ext uri="{FF2B5EF4-FFF2-40B4-BE49-F238E27FC236}">
                <a16:creationId xmlns:a16="http://schemas.microsoft.com/office/drawing/2014/main" id="{17710E82-8412-BA3B-C88B-BC8F73187A98}"/>
              </a:ext>
            </a:extLst>
          </p:cNvPr>
          <p:cNvSpPr>
            <a:spLocks noGrp="1"/>
          </p:cNvSpPr>
          <p:nvPr>
            <p:ph idx="1"/>
          </p:nvPr>
        </p:nvSpPr>
        <p:spPr>
          <a:xfrm>
            <a:off x="6095999" y="876300"/>
            <a:ext cx="5402893" cy="5105400"/>
          </a:xfrm>
        </p:spPr>
        <p:txBody>
          <a:bodyPr>
            <a:normAutofit/>
          </a:bodyPr>
          <a:lstStyle/>
          <a:p>
            <a:pPr marL="0" indent="0">
              <a:buNone/>
            </a:pPr>
            <a:r>
              <a:rPr lang="en-CA" b="0" i="0" dirty="0">
                <a:solidFill>
                  <a:schemeClr val="tx1"/>
                </a:solidFill>
                <a:effectLst/>
                <a:latin typeface="Open Sans" panose="020B0606030504020204" pitchFamily="34" charset="0"/>
              </a:rPr>
              <a:t>With deep gratitude and respect, we are honoured to be learning and unlearning on the ancestral and unceded lands of the </a:t>
            </a:r>
            <a:r>
              <a:rPr lang="en-CA" b="0" i="0" dirty="0" err="1">
                <a:solidFill>
                  <a:schemeClr val="tx1"/>
                </a:solidFill>
                <a:effectLst/>
                <a:latin typeface="Open Sans" panose="020B0606030504020204" pitchFamily="34" charset="0"/>
              </a:rPr>
              <a:t>xʷmə</a:t>
            </a:r>
            <a:r>
              <a:rPr lang="el-GR" b="0" i="0" dirty="0">
                <a:solidFill>
                  <a:schemeClr val="tx1"/>
                </a:solidFill>
                <a:effectLst/>
                <a:latin typeface="Open Sans" panose="020B0606030504020204" pitchFamily="34" charset="0"/>
              </a:rPr>
              <a:t>θ</a:t>
            </a:r>
            <a:r>
              <a:rPr lang="en-CA" b="0" i="0" dirty="0" err="1">
                <a:solidFill>
                  <a:schemeClr val="tx1"/>
                </a:solidFill>
                <a:effectLst/>
                <a:latin typeface="Open Sans" panose="020B0606030504020204" pitchFamily="34" charset="0"/>
              </a:rPr>
              <a:t>kʷəy̓əm</a:t>
            </a:r>
            <a:r>
              <a:rPr lang="en-CA" b="0" i="0" dirty="0">
                <a:solidFill>
                  <a:schemeClr val="tx1"/>
                </a:solidFill>
                <a:effectLst/>
                <a:latin typeface="Open Sans" panose="020B0606030504020204" pitchFamily="34" charset="0"/>
              </a:rPr>
              <a:t> (Musqueam), Sḵwxwú7mesh </a:t>
            </a:r>
            <a:r>
              <a:rPr lang="en-CA" b="0" i="0" dirty="0" err="1">
                <a:solidFill>
                  <a:schemeClr val="tx1"/>
                </a:solidFill>
                <a:effectLst/>
                <a:latin typeface="Open Sans" panose="020B0606030504020204" pitchFamily="34" charset="0"/>
              </a:rPr>
              <a:t>Úxwumixw</a:t>
            </a:r>
            <a:r>
              <a:rPr lang="en-CA" b="0" i="0" dirty="0">
                <a:solidFill>
                  <a:schemeClr val="tx1"/>
                </a:solidFill>
                <a:effectLst/>
                <a:latin typeface="Open Sans" panose="020B0606030504020204" pitchFamily="34" charset="0"/>
              </a:rPr>
              <a:t> (Squamish Nation) &amp; səlilwətaɬ (Tsleil-Waututh Nation).</a:t>
            </a:r>
            <a:endParaRPr lang="en-US" dirty="0">
              <a:solidFill>
                <a:schemeClr val="tx1"/>
              </a:solidFill>
            </a:endParaRPr>
          </a:p>
        </p:txBody>
      </p:sp>
    </p:spTree>
    <p:extLst>
      <p:ext uri="{BB962C8B-B14F-4D97-AF65-F5344CB8AC3E}">
        <p14:creationId xmlns:p14="http://schemas.microsoft.com/office/powerpoint/2010/main" val="4029030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78CA34-ABAE-90AE-4757-78D025EB68BF}"/>
              </a:ext>
            </a:extLst>
          </p:cNvPr>
          <p:cNvSpPr>
            <a:spLocks noGrp="1"/>
          </p:cNvSpPr>
          <p:nvPr>
            <p:ph type="title"/>
          </p:nvPr>
        </p:nvSpPr>
        <p:spPr>
          <a:xfrm>
            <a:off x="803932" y="571500"/>
            <a:ext cx="5110909" cy="1691969"/>
          </a:xfrm>
        </p:spPr>
        <p:txBody>
          <a:bodyPr>
            <a:normAutofit/>
          </a:bodyPr>
          <a:lstStyle/>
          <a:p>
            <a:pPr algn="ctr"/>
            <a:r>
              <a:rPr lang="en-US" dirty="0"/>
              <a:t>About King George Secondary</a:t>
            </a:r>
            <a:endParaRPr lang="en-US"/>
          </a:p>
        </p:txBody>
      </p:sp>
      <p:sp>
        <p:nvSpPr>
          <p:cNvPr id="3" name="Content Placeholder 2">
            <a:extLst>
              <a:ext uri="{FF2B5EF4-FFF2-40B4-BE49-F238E27FC236}">
                <a16:creationId xmlns:a16="http://schemas.microsoft.com/office/drawing/2014/main" id="{65D61615-76AB-DCD1-1319-853347EA1B61}"/>
              </a:ext>
            </a:extLst>
          </p:cNvPr>
          <p:cNvSpPr>
            <a:spLocks noGrp="1"/>
          </p:cNvSpPr>
          <p:nvPr>
            <p:ph idx="1"/>
          </p:nvPr>
        </p:nvSpPr>
        <p:spPr>
          <a:xfrm>
            <a:off x="1089821" y="1919761"/>
            <a:ext cx="4539129" cy="3699747"/>
          </a:xfrm>
        </p:spPr>
        <p:txBody>
          <a:bodyPr>
            <a:normAutofit fontScale="85000" lnSpcReduction="20000"/>
          </a:bodyPr>
          <a:lstStyle/>
          <a:p>
            <a:r>
              <a:rPr lang="en-US" dirty="0"/>
              <a:t>Small school (approx. 640 students)</a:t>
            </a:r>
          </a:p>
          <a:p>
            <a:r>
              <a:rPr lang="en-US" dirty="0"/>
              <a:t>Centrally located in West End</a:t>
            </a:r>
          </a:p>
          <a:p>
            <a:r>
              <a:rPr lang="en-US" dirty="0"/>
              <a:t>Coordinate with multiple community groups: WECC, Gordon </a:t>
            </a:r>
            <a:r>
              <a:rPr lang="en-US" dirty="0" err="1"/>
              <a:t>Neighbourhood</a:t>
            </a:r>
            <a:r>
              <a:rPr lang="en-US" dirty="0"/>
              <a:t> House, etc.</a:t>
            </a:r>
          </a:p>
          <a:p>
            <a:r>
              <a:rPr lang="en-US" dirty="0"/>
              <a:t>Diverse student population - 30+ home languages</a:t>
            </a:r>
          </a:p>
          <a:p>
            <a:r>
              <a:rPr lang="en-US" dirty="0"/>
              <a:t>District leader in supporting students’ learning needs</a:t>
            </a:r>
          </a:p>
          <a:p>
            <a:endParaRPr lang="en-US" dirty="0"/>
          </a:p>
        </p:txBody>
      </p:sp>
      <p:pic>
        <p:nvPicPr>
          <p:cNvPr id="5" name="Picture 4" descr="A school building with a flag pole&#10;&#10;Description automatically generated">
            <a:extLst>
              <a:ext uri="{FF2B5EF4-FFF2-40B4-BE49-F238E27FC236}">
                <a16:creationId xmlns:a16="http://schemas.microsoft.com/office/drawing/2014/main" id="{B2C0B723-01F3-3353-0C47-28F873AFC25A}"/>
              </a:ext>
            </a:extLst>
          </p:cNvPr>
          <p:cNvPicPr>
            <a:picLocks noChangeAspect="1"/>
          </p:cNvPicPr>
          <p:nvPr/>
        </p:nvPicPr>
        <p:blipFill rotWithShape="1">
          <a:blip r:embed="rId2"/>
          <a:srcRect l="33397" r="6021" b="-1"/>
          <a:stretch/>
        </p:blipFill>
        <p:spPr>
          <a:xfrm>
            <a:off x="6645834" y="1"/>
            <a:ext cx="5546166" cy="6866192"/>
          </a:xfrm>
          <a:prstGeom prst="rect">
            <a:avLst/>
          </a:prstGeom>
        </p:spPr>
      </p:pic>
      <p:grpSp>
        <p:nvGrpSpPr>
          <p:cNvPr id="14" name="Group 13">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15"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16469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op view of a background splashed with colors">
            <a:extLst>
              <a:ext uri="{FF2B5EF4-FFF2-40B4-BE49-F238E27FC236}">
                <a16:creationId xmlns:a16="http://schemas.microsoft.com/office/drawing/2014/main" id="{BECBAE72-741C-B8C9-A0D9-8E8E061B9D44}"/>
              </a:ext>
            </a:extLst>
          </p:cNvPr>
          <p:cNvPicPr>
            <a:picLocks noChangeAspect="1"/>
          </p:cNvPicPr>
          <p:nvPr/>
        </p:nvPicPr>
        <p:blipFill rotWithShape="1">
          <a:blip r:embed="rId2"/>
          <a:srcRect t="46" b="1701"/>
          <a:stretch/>
        </p:blipFill>
        <p:spPr>
          <a:xfrm>
            <a:off x="19" y="21942"/>
            <a:ext cx="12191962" cy="6857990"/>
          </a:xfrm>
          <a:prstGeom prst="rect">
            <a:avLst/>
          </a:prstGeom>
        </p:spPr>
      </p:pic>
      <p:sp>
        <p:nvSpPr>
          <p:cNvPr id="11" name="Rectangle 10">
            <a:extLst>
              <a:ext uri="{FF2B5EF4-FFF2-40B4-BE49-F238E27FC236}">
                <a16:creationId xmlns:a16="http://schemas.microsoft.com/office/drawing/2014/main" id="{B7E0C296-2B1B-4589-84EA-239D87849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175" y="2279176"/>
            <a:ext cx="5199894" cy="25856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5AAC93B-ACD2-37C6-86E8-F15DCCBB8FDD}"/>
              </a:ext>
            </a:extLst>
          </p:cNvPr>
          <p:cNvSpPr>
            <a:spLocks noGrp="1"/>
          </p:cNvSpPr>
          <p:nvPr>
            <p:ph type="subTitle" idx="1"/>
          </p:nvPr>
        </p:nvSpPr>
        <p:spPr>
          <a:xfrm>
            <a:off x="3620470" y="4311452"/>
            <a:ext cx="4937303" cy="553395"/>
          </a:xfrm>
        </p:spPr>
        <p:txBody>
          <a:bodyPr>
            <a:normAutofit/>
          </a:bodyPr>
          <a:lstStyle/>
          <a:p>
            <a:r>
              <a:rPr lang="en-US" dirty="0"/>
              <a:t>Impact, Inspire, Ignite</a:t>
            </a:r>
          </a:p>
        </p:txBody>
      </p:sp>
      <p:grpSp>
        <p:nvGrpSpPr>
          <p:cNvPr id="13" name="Group 12">
            <a:extLst>
              <a:ext uri="{FF2B5EF4-FFF2-40B4-BE49-F238E27FC236}">
                <a16:creationId xmlns:a16="http://schemas.microsoft.com/office/drawing/2014/main" id="{3CDD339A-0D5C-435F-B70C-6498DB974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552" y="3022005"/>
            <a:ext cx="12161561" cy="1033163"/>
            <a:chOff x="23552" y="3022005"/>
            <a:chExt cx="12161561" cy="1033163"/>
          </a:xfrm>
        </p:grpSpPr>
        <p:sp>
          <p:nvSpPr>
            <p:cNvPr id="14" name="Freeform 6">
              <a:extLst>
                <a:ext uri="{FF2B5EF4-FFF2-40B4-BE49-F238E27FC236}">
                  <a16:creationId xmlns:a16="http://schemas.microsoft.com/office/drawing/2014/main" id="{21D7864D-9CC0-4345-A8ED-01EEC9C57B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33426" y="3820899"/>
              <a:ext cx="146874" cy="103369"/>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3">
              <a:extLst>
                <a:ext uri="{FF2B5EF4-FFF2-40B4-BE49-F238E27FC236}">
                  <a16:creationId xmlns:a16="http://schemas.microsoft.com/office/drawing/2014/main" id="{F9F23CAB-0676-4AC7-8CA8-7B5BF73E27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12632" y="3146103"/>
              <a:ext cx="143728" cy="146842"/>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5">
              <a:extLst>
                <a:ext uri="{FF2B5EF4-FFF2-40B4-BE49-F238E27FC236}">
                  <a16:creationId xmlns:a16="http://schemas.microsoft.com/office/drawing/2014/main" id="{EB1A7EF0-FD1E-4431-AA12-061658B276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8308" y="3186235"/>
              <a:ext cx="143728" cy="93707"/>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66">
              <a:extLst>
                <a:ext uri="{FF2B5EF4-FFF2-40B4-BE49-F238E27FC236}">
                  <a16:creationId xmlns:a16="http://schemas.microsoft.com/office/drawing/2014/main" id="{AAA8D351-4D5D-43CA-9EA3-3A209DBA7B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19141" y="3199239"/>
              <a:ext cx="155267" cy="132351"/>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67">
              <a:extLst>
                <a:ext uri="{FF2B5EF4-FFF2-40B4-BE49-F238E27FC236}">
                  <a16:creationId xmlns:a16="http://schemas.microsoft.com/office/drawing/2014/main" id="{AEB482CE-8502-400F-A587-CEA8BF6680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79147" y="3203103"/>
              <a:ext cx="186739" cy="140079"/>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9">
              <a:extLst>
                <a:ext uri="{FF2B5EF4-FFF2-40B4-BE49-F238E27FC236}">
                  <a16:creationId xmlns:a16="http://schemas.microsoft.com/office/drawing/2014/main" id="{B86FDE7E-057E-44EF-9209-38C5CD45C1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45413" y="3206968"/>
              <a:ext cx="171003" cy="132351"/>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0">
              <a:extLst>
                <a:ext uri="{FF2B5EF4-FFF2-40B4-BE49-F238E27FC236}">
                  <a16:creationId xmlns:a16="http://schemas.microsoft.com/office/drawing/2014/main" id="{9DAEC7B8-1258-418C-8918-40304A03F2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32571" y="3278457"/>
              <a:ext cx="155267" cy="89843"/>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1">
              <a:extLst>
                <a:ext uri="{FF2B5EF4-FFF2-40B4-BE49-F238E27FC236}">
                  <a16:creationId xmlns:a16="http://schemas.microsoft.com/office/drawing/2014/main" id="{7B3E59D7-9F28-4FEB-8725-3474C434C1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24344" y="3213730"/>
              <a:ext cx="155267" cy="107233"/>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2">
              <a:extLst>
                <a:ext uri="{FF2B5EF4-FFF2-40B4-BE49-F238E27FC236}">
                  <a16:creationId xmlns:a16="http://schemas.microsoft.com/office/drawing/2014/main" id="{FB6EF793-0487-49E6-ACD6-A61029C0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55774" y="3217593"/>
              <a:ext cx="155267" cy="107233"/>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3">
              <a:extLst>
                <a:ext uri="{FF2B5EF4-FFF2-40B4-BE49-F238E27FC236}">
                  <a16:creationId xmlns:a16="http://schemas.microsoft.com/office/drawing/2014/main" id="{98ABF759-8FA6-48D5-B872-D9CEECD39B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66180" y="3221457"/>
              <a:ext cx="143728" cy="99505"/>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74">
              <a:extLst>
                <a:ext uri="{FF2B5EF4-FFF2-40B4-BE49-F238E27FC236}">
                  <a16:creationId xmlns:a16="http://schemas.microsoft.com/office/drawing/2014/main" id="{DDB8BBFA-C9D7-4F60-A252-7ED1743E47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9313" y="3228221"/>
              <a:ext cx="162611" cy="142976"/>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5">
              <a:extLst>
                <a:ext uri="{FF2B5EF4-FFF2-40B4-BE49-F238E27FC236}">
                  <a16:creationId xmlns:a16="http://schemas.microsoft.com/office/drawing/2014/main" id="{A0FF6E41-0C56-4070-B2E2-2B584C5785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769669" y="3263964"/>
              <a:ext cx="151070" cy="114961"/>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7">
              <a:extLst>
                <a:ext uri="{FF2B5EF4-FFF2-40B4-BE49-F238E27FC236}">
                  <a16:creationId xmlns:a16="http://schemas.microsoft.com/office/drawing/2014/main" id="{BF2AC548-3795-4AF1-B887-1983F7F8A9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025650" y="3278455"/>
              <a:ext cx="159463" cy="107233"/>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88">
              <a:extLst>
                <a:ext uri="{FF2B5EF4-FFF2-40B4-BE49-F238E27FC236}">
                  <a16:creationId xmlns:a16="http://schemas.microsoft.com/office/drawing/2014/main" id="{2BDFC7FA-5D85-4F31-B712-6E0C0D7B04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23043" y="3285217"/>
              <a:ext cx="7345" cy="77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94">
              <a:extLst>
                <a:ext uri="{FF2B5EF4-FFF2-40B4-BE49-F238E27FC236}">
                  <a16:creationId xmlns:a16="http://schemas.microsoft.com/office/drawing/2014/main" id="{DD1464FA-ADAE-4DB6-A9A6-A809763A36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0139" y="3580387"/>
              <a:ext cx="163660" cy="121724"/>
            </a:xfrm>
            <a:custGeom>
              <a:avLst/>
              <a:gdLst>
                <a:gd name="T0" fmla="*/ 29 w 42"/>
                <a:gd name="T1" fmla="*/ 1 h 34"/>
                <a:gd name="T2" fmla="*/ 40 w 42"/>
                <a:gd name="T3" fmla="*/ 20 h 34"/>
                <a:gd name="T4" fmla="*/ 29 w 42"/>
                <a:gd name="T5" fmla="*/ 1 h 34"/>
              </a:gdLst>
              <a:ahLst/>
              <a:cxnLst>
                <a:cxn ang="0">
                  <a:pos x="T0" y="T1"/>
                </a:cxn>
                <a:cxn ang="0">
                  <a:pos x="T2" y="T3"/>
                </a:cxn>
                <a:cxn ang="0">
                  <a:pos x="T4" y="T5"/>
                </a:cxn>
              </a:cxnLst>
              <a:rect l="0" t="0" r="r" b="b"/>
              <a:pathLst>
                <a:path w="42" h="34">
                  <a:moveTo>
                    <a:pt x="29" y="1"/>
                  </a:moveTo>
                  <a:cubicBezTo>
                    <a:pt x="38" y="0"/>
                    <a:pt x="42" y="12"/>
                    <a:pt x="40" y="20"/>
                  </a:cubicBezTo>
                  <a:cubicBezTo>
                    <a:pt x="22" y="34"/>
                    <a:pt x="0" y="9"/>
                    <a:pt x="2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97">
              <a:extLst>
                <a:ext uri="{FF2B5EF4-FFF2-40B4-BE49-F238E27FC236}">
                  <a16:creationId xmlns:a16="http://schemas.microsoft.com/office/drawing/2014/main" id="{A247191C-2FEA-4AA3-9B1B-4F1602D26A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5064" y="3539291"/>
              <a:ext cx="225557" cy="143944"/>
            </a:xfrm>
            <a:custGeom>
              <a:avLst/>
              <a:gdLst>
                <a:gd name="T0" fmla="*/ 42 w 58"/>
                <a:gd name="T1" fmla="*/ 0 h 40"/>
                <a:gd name="T2" fmla="*/ 53 w 58"/>
                <a:gd name="T3" fmla="*/ 17 h 40"/>
                <a:gd name="T4" fmla="*/ 42 w 58"/>
                <a:gd name="T5" fmla="*/ 0 h 40"/>
              </a:gdLst>
              <a:ahLst/>
              <a:cxnLst>
                <a:cxn ang="0">
                  <a:pos x="T0" y="T1"/>
                </a:cxn>
                <a:cxn ang="0">
                  <a:pos x="T2" y="T3"/>
                </a:cxn>
                <a:cxn ang="0">
                  <a:pos x="T4" y="T5"/>
                </a:cxn>
              </a:cxnLst>
              <a:rect l="0" t="0" r="r" b="b"/>
              <a:pathLst>
                <a:path w="58" h="40">
                  <a:moveTo>
                    <a:pt x="42" y="0"/>
                  </a:moveTo>
                  <a:cubicBezTo>
                    <a:pt x="52" y="0"/>
                    <a:pt x="50" y="9"/>
                    <a:pt x="53" y="17"/>
                  </a:cubicBezTo>
                  <a:cubicBezTo>
                    <a:pt x="58" y="40"/>
                    <a:pt x="0" y="6"/>
                    <a:pt x="4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8">
              <a:extLst>
                <a:ext uri="{FF2B5EF4-FFF2-40B4-BE49-F238E27FC236}">
                  <a16:creationId xmlns:a16="http://schemas.microsoft.com/office/drawing/2014/main" id="{92676367-B42C-46BC-BF52-A543723C22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091835" y="3539292"/>
              <a:ext cx="175200" cy="93707"/>
            </a:xfrm>
            <a:custGeom>
              <a:avLst/>
              <a:gdLst>
                <a:gd name="T0" fmla="*/ 23 w 45"/>
                <a:gd name="T1" fmla="*/ 0 h 26"/>
                <a:gd name="T2" fmla="*/ 30 w 45"/>
                <a:gd name="T3" fmla="*/ 26 h 26"/>
                <a:gd name="T4" fmla="*/ 23 w 45"/>
                <a:gd name="T5" fmla="*/ 0 h 26"/>
              </a:gdLst>
              <a:ahLst/>
              <a:cxnLst>
                <a:cxn ang="0">
                  <a:pos x="T0" y="T1"/>
                </a:cxn>
                <a:cxn ang="0">
                  <a:pos x="T2" y="T3"/>
                </a:cxn>
                <a:cxn ang="0">
                  <a:pos x="T4" y="T5"/>
                </a:cxn>
              </a:cxnLst>
              <a:rect l="0" t="0" r="r" b="b"/>
              <a:pathLst>
                <a:path w="45" h="26">
                  <a:moveTo>
                    <a:pt x="23" y="0"/>
                  </a:moveTo>
                  <a:cubicBezTo>
                    <a:pt x="33" y="2"/>
                    <a:pt x="45" y="21"/>
                    <a:pt x="30" y="26"/>
                  </a:cubicBezTo>
                  <a:cubicBezTo>
                    <a:pt x="10" y="24"/>
                    <a:pt x="0" y="8"/>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99">
              <a:extLst>
                <a:ext uri="{FF2B5EF4-FFF2-40B4-BE49-F238E27FC236}">
                  <a16:creationId xmlns:a16="http://schemas.microsoft.com/office/drawing/2014/main" id="{F96083BD-2E2F-43C1-B5B8-90A19ECB2F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320539" y="3539289"/>
              <a:ext cx="260178" cy="143944"/>
            </a:xfrm>
            <a:custGeom>
              <a:avLst/>
              <a:gdLst>
                <a:gd name="T0" fmla="*/ 36 w 67"/>
                <a:gd name="T1" fmla="*/ 0 h 40"/>
                <a:gd name="T2" fmla="*/ 44 w 67"/>
                <a:gd name="T3" fmla="*/ 2 h 40"/>
                <a:gd name="T4" fmla="*/ 31 w 67"/>
                <a:gd name="T5" fmla="*/ 2 h 40"/>
                <a:gd name="T6" fmla="*/ 36 w 67"/>
                <a:gd name="T7" fmla="*/ 0 h 40"/>
              </a:gdLst>
              <a:ahLst/>
              <a:cxnLst>
                <a:cxn ang="0">
                  <a:pos x="T0" y="T1"/>
                </a:cxn>
                <a:cxn ang="0">
                  <a:pos x="T2" y="T3"/>
                </a:cxn>
                <a:cxn ang="0">
                  <a:pos x="T4" y="T5"/>
                </a:cxn>
                <a:cxn ang="0">
                  <a:pos x="T6" y="T7"/>
                </a:cxn>
              </a:cxnLst>
              <a:rect l="0" t="0" r="r" b="b"/>
              <a:pathLst>
                <a:path w="67" h="40">
                  <a:moveTo>
                    <a:pt x="36" y="0"/>
                  </a:moveTo>
                  <a:cubicBezTo>
                    <a:pt x="39" y="3"/>
                    <a:pt x="41" y="0"/>
                    <a:pt x="44" y="2"/>
                  </a:cubicBezTo>
                  <a:cubicBezTo>
                    <a:pt x="67" y="40"/>
                    <a:pt x="0" y="25"/>
                    <a:pt x="31" y="2"/>
                  </a:cubicBezTo>
                  <a:cubicBezTo>
                    <a:pt x="24" y="11"/>
                    <a:pt x="31" y="5"/>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0">
              <a:extLst>
                <a:ext uri="{FF2B5EF4-FFF2-40B4-BE49-F238E27FC236}">
                  <a16:creationId xmlns:a16="http://schemas.microsoft.com/office/drawing/2014/main" id="{36D49EC8-F959-4206-9496-81C1FCE950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59800" y="3539291"/>
              <a:ext cx="152120" cy="111097"/>
            </a:xfrm>
            <a:custGeom>
              <a:avLst/>
              <a:gdLst>
                <a:gd name="T0" fmla="*/ 28 w 39"/>
                <a:gd name="T1" fmla="*/ 1 h 31"/>
                <a:gd name="T2" fmla="*/ 39 w 39"/>
                <a:gd name="T3" fmla="*/ 21 h 31"/>
                <a:gd name="T4" fmla="*/ 28 w 39"/>
                <a:gd name="T5" fmla="*/ 1 h 31"/>
              </a:gdLst>
              <a:ahLst/>
              <a:cxnLst>
                <a:cxn ang="0">
                  <a:pos x="T0" y="T1"/>
                </a:cxn>
                <a:cxn ang="0">
                  <a:pos x="T2" y="T3"/>
                </a:cxn>
                <a:cxn ang="0">
                  <a:pos x="T4" y="T5"/>
                </a:cxn>
              </a:cxnLst>
              <a:rect l="0" t="0" r="r" b="b"/>
              <a:pathLst>
                <a:path w="39" h="31">
                  <a:moveTo>
                    <a:pt x="28" y="1"/>
                  </a:moveTo>
                  <a:cubicBezTo>
                    <a:pt x="38" y="0"/>
                    <a:pt x="38" y="12"/>
                    <a:pt x="39" y="21"/>
                  </a:cubicBezTo>
                  <a:cubicBezTo>
                    <a:pt x="18" y="31"/>
                    <a:pt x="0" y="12"/>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01">
              <a:extLst>
                <a:ext uri="{FF2B5EF4-FFF2-40B4-BE49-F238E27FC236}">
                  <a16:creationId xmlns:a16="http://schemas.microsoft.com/office/drawing/2014/main" id="{0D1F9B54-5650-4ADE-8769-818D5AD39D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04341" y="3569721"/>
              <a:ext cx="163660" cy="96607"/>
            </a:xfrm>
            <a:custGeom>
              <a:avLst/>
              <a:gdLst>
                <a:gd name="T0" fmla="*/ 22 w 42"/>
                <a:gd name="T1" fmla="*/ 0 h 27"/>
                <a:gd name="T2" fmla="*/ 14 w 42"/>
                <a:gd name="T3" fmla="*/ 25 h 27"/>
                <a:gd name="T4" fmla="*/ 22 w 42"/>
                <a:gd name="T5" fmla="*/ 0 h 27"/>
              </a:gdLst>
              <a:ahLst/>
              <a:cxnLst>
                <a:cxn ang="0">
                  <a:pos x="T0" y="T1"/>
                </a:cxn>
                <a:cxn ang="0">
                  <a:pos x="T2" y="T3"/>
                </a:cxn>
                <a:cxn ang="0">
                  <a:pos x="T4" y="T5"/>
                </a:cxn>
              </a:cxnLst>
              <a:rect l="0" t="0" r="r" b="b"/>
              <a:pathLst>
                <a:path w="42" h="27">
                  <a:moveTo>
                    <a:pt x="22" y="0"/>
                  </a:moveTo>
                  <a:cubicBezTo>
                    <a:pt x="42" y="7"/>
                    <a:pt x="28" y="27"/>
                    <a:pt x="14" y="25"/>
                  </a:cubicBezTo>
                  <a:cubicBezTo>
                    <a:pt x="0" y="18"/>
                    <a:pt x="9" y="2"/>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2">
              <a:extLst>
                <a:ext uri="{FF2B5EF4-FFF2-40B4-BE49-F238E27FC236}">
                  <a16:creationId xmlns:a16="http://schemas.microsoft.com/office/drawing/2014/main" id="{1208F64B-D1E2-4308-A921-2791E4D902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59349" y="3594839"/>
              <a:ext cx="143728" cy="117858"/>
            </a:xfrm>
            <a:custGeom>
              <a:avLst/>
              <a:gdLst>
                <a:gd name="T0" fmla="*/ 21 w 37"/>
                <a:gd name="T1" fmla="*/ 0 h 33"/>
                <a:gd name="T2" fmla="*/ 19 w 37"/>
                <a:gd name="T3" fmla="*/ 23 h 33"/>
                <a:gd name="T4" fmla="*/ 21 w 37"/>
                <a:gd name="T5" fmla="*/ 0 h 33"/>
              </a:gdLst>
              <a:ahLst/>
              <a:cxnLst>
                <a:cxn ang="0">
                  <a:pos x="T0" y="T1"/>
                </a:cxn>
                <a:cxn ang="0">
                  <a:pos x="T2" y="T3"/>
                </a:cxn>
                <a:cxn ang="0">
                  <a:pos x="T4" y="T5"/>
                </a:cxn>
              </a:cxnLst>
              <a:rect l="0" t="0" r="r" b="b"/>
              <a:pathLst>
                <a:path w="37" h="33">
                  <a:moveTo>
                    <a:pt x="21" y="0"/>
                  </a:moveTo>
                  <a:cubicBezTo>
                    <a:pt x="37" y="0"/>
                    <a:pt x="29" y="33"/>
                    <a:pt x="19" y="23"/>
                  </a:cubicBezTo>
                  <a:cubicBezTo>
                    <a:pt x="0" y="30"/>
                    <a:pt x="3"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3">
              <a:extLst>
                <a:ext uri="{FF2B5EF4-FFF2-40B4-BE49-F238E27FC236}">
                  <a16:creationId xmlns:a16="http://schemas.microsoft.com/office/drawing/2014/main" id="{DD5592E3-A816-49FE-824E-AF5845C51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171682" y="3557646"/>
              <a:ext cx="166807" cy="121724"/>
            </a:xfrm>
            <a:custGeom>
              <a:avLst/>
              <a:gdLst>
                <a:gd name="T0" fmla="*/ 28 w 43"/>
                <a:gd name="T1" fmla="*/ 0 h 34"/>
                <a:gd name="T2" fmla="*/ 41 w 43"/>
                <a:gd name="T3" fmla="*/ 21 h 34"/>
                <a:gd name="T4" fmla="*/ 28 w 43"/>
                <a:gd name="T5" fmla="*/ 0 h 34"/>
              </a:gdLst>
              <a:ahLst/>
              <a:cxnLst>
                <a:cxn ang="0">
                  <a:pos x="T0" y="T1"/>
                </a:cxn>
                <a:cxn ang="0">
                  <a:pos x="T2" y="T3"/>
                </a:cxn>
                <a:cxn ang="0">
                  <a:pos x="T4" y="T5"/>
                </a:cxn>
              </a:cxnLst>
              <a:rect l="0" t="0" r="r" b="b"/>
              <a:pathLst>
                <a:path w="43" h="34">
                  <a:moveTo>
                    <a:pt x="28" y="0"/>
                  </a:moveTo>
                  <a:cubicBezTo>
                    <a:pt x="35" y="1"/>
                    <a:pt x="43" y="11"/>
                    <a:pt x="41" y="21"/>
                  </a:cubicBezTo>
                  <a:cubicBezTo>
                    <a:pt x="23" y="34"/>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13">
              <a:extLst>
                <a:ext uri="{FF2B5EF4-FFF2-40B4-BE49-F238E27FC236}">
                  <a16:creationId xmlns:a16="http://schemas.microsoft.com/office/drawing/2014/main" id="{048AF30C-3E40-4065-A7E2-A78D26B059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13811" y="3611744"/>
              <a:ext cx="11540" cy="10628"/>
            </a:xfrm>
            <a:custGeom>
              <a:avLst/>
              <a:gdLst>
                <a:gd name="T0" fmla="*/ 1 w 3"/>
                <a:gd name="T1" fmla="*/ 0 h 3"/>
                <a:gd name="T2" fmla="*/ 3 w 3"/>
                <a:gd name="T3" fmla="*/ 1 h 3"/>
                <a:gd name="T4" fmla="*/ 1 w 3"/>
                <a:gd name="T5" fmla="*/ 0 h 3"/>
              </a:gdLst>
              <a:ahLst/>
              <a:cxnLst>
                <a:cxn ang="0">
                  <a:pos x="T0" y="T1"/>
                </a:cxn>
                <a:cxn ang="0">
                  <a:pos x="T2" y="T3"/>
                </a:cxn>
                <a:cxn ang="0">
                  <a:pos x="T4" y="T5"/>
                </a:cxn>
              </a:cxnLst>
              <a:rect l="0" t="0" r="r" b="b"/>
              <a:pathLst>
                <a:path w="3" h="3">
                  <a:moveTo>
                    <a:pt x="1" y="0"/>
                  </a:moveTo>
                  <a:cubicBezTo>
                    <a:pt x="1" y="0"/>
                    <a:pt x="2" y="1"/>
                    <a:pt x="3" y="1"/>
                  </a:cubicBezTo>
                  <a:cubicBezTo>
                    <a:pt x="2" y="3"/>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15">
              <a:extLst>
                <a:ext uri="{FF2B5EF4-FFF2-40B4-BE49-F238E27FC236}">
                  <a16:creationId xmlns:a16="http://schemas.microsoft.com/office/drawing/2014/main" id="{F6E9CB87-8280-47D0-88C8-BAC285D5DE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8190" y="3618509"/>
              <a:ext cx="7345"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17">
              <a:extLst>
                <a:ext uri="{FF2B5EF4-FFF2-40B4-BE49-F238E27FC236}">
                  <a16:creationId xmlns:a16="http://schemas.microsoft.com/office/drawing/2014/main" id="{C126D247-0C11-4EAB-BE52-A4D807955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45118" y="3633000"/>
              <a:ext cx="8392" cy="6762"/>
            </a:xfrm>
            <a:custGeom>
              <a:avLst/>
              <a:gdLst>
                <a:gd name="T0" fmla="*/ 0 w 2"/>
                <a:gd name="T1" fmla="*/ 0 h 2"/>
                <a:gd name="T2" fmla="*/ 1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18">
              <a:extLst>
                <a:ext uri="{FF2B5EF4-FFF2-40B4-BE49-F238E27FC236}">
                  <a16:creationId xmlns:a16="http://schemas.microsoft.com/office/drawing/2014/main" id="{A15D480B-DA3E-4F00-BDEA-52E018D2CE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636863"/>
              <a:ext cx="155267" cy="113994"/>
            </a:xfrm>
            <a:custGeom>
              <a:avLst/>
              <a:gdLst>
                <a:gd name="T0" fmla="*/ 22 w 40"/>
                <a:gd name="T1" fmla="*/ 0 h 32"/>
                <a:gd name="T2" fmla="*/ 16 w 40"/>
                <a:gd name="T3" fmla="*/ 25 h 32"/>
                <a:gd name="T4" fmla="*/ 22 w 40"/>
                <a:gd name="T5" fmla="*/ 0 h 32"/>
              </a:gdLst>
              <a:ahLst/>
              <a:cxnLst>
                <a:cxn ang="0">
                  <a:pos x="T0" y="T1"/>
                </a:cxn>
                <a:cxn ang="0">
                  <a:pos x="T2" y="T3"/>
                </a:cxn>
                <a:cxn ang="0">
                  <a:pos x="T4" y="T5"/>
                </a:cxn>
              </a:cxnLst>
              <a:rect l="0" t="0" r="r" b="b"/>
              <a:pathLst>
                <a:path w="40" h="32">
                  <a:moveTo>
                    <a:pt x="22" y="0"/>
                  </a:moveTo>
                  <a:cubicBezTo>
                    <a:pt x="40" y="3"/>
                    <a:pt x="40" y="32"/>
                    <a:pt x="16" y="25"/>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19">
              <a:extLst>
                <a:ext uri="{FF2B5EF4-FFF2-40B4-BE49-F238E27FC236}">
                  <a16:creationId xmlns:a16="http://schemas.microsoft.com/office/drawing/2014/main" id="{171F133F-A692-4513-A861-47BDCCC8F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625942" y="3622374"/>
              <a:ext cx="151070" cy="178722"/>
            </a:xfrm>
            <a:custGeom>
              <a:avLst/>
              <a:gdLst>
                <a:gd name="T0" fmla="*/ 13 w 39"/>
                <a:gd name="T1" fmla="*/ 6 h 50"/>
                <a:gd name="T2" fmla="*/ 0 w 39"/>
                <a:gd name="T3" fmla="*/ 23 h 50"/>
                <a:gd name="T4" fmla="*/ 13 w 39"/>
                <a:gd name="T5" fmla="*/ 6 h 50"/>
              </a:gdLst>
              <a:ahLst/>
              <a:cxnLst>
                <a:cxn ang="0">
                  <a:pos x="T0" y="T1"/>
                </a:cxn>
                <a:cxn ang="0">
                  <a:pos x="T2" y="T3"/>
                </a:cxn>
                <a:cxn ang="0">
                  <a:pos x="T4" y="T5"/>
                </a:cxn>
              </a:cxnLst>
              <a:rect l="0" t="0" r="r" b="b"/>
              <a:pathLst>
                <a:path w="39" h="50">
                  <a:moveTo>
                    <a:pt x="13" y="6"/>
                  </a:moveTo>
                  <a:cubicBezTo>
                    <a:pt x="39" y="10"/>
                    <a:pt x="16" y="50"/>
                    <a:pt x="0" y="23"/>
                  </a:cubicBezTo>
                  <a:cubicBezTo>
                    <a:pt x="1" y="0"/>
                    <a:pt x="5" y="14"/>
                    <a:pt x="13"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20">
              <a:extLst>
                <a:ext uri="{FF2B5EF4-FFF2-40B4-BE49-F238E27FC236}">
                  <a16:creationId xmlns:a16="http://schemas.microsoft.com/office/drawing/2014/main" id="{38207A8D-8E7E-463D-9992-9844A78082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06294" y="3832973"/>
              <a:ext cx="143728" cy="79216"/>
            </a:xfrm>
            <a:custGeom>
              <a:avLst/>
              <a:gdLst>
                <a:gd name="T0" fmla="*/ 19 w 37"/>
                <a:gd name="T1" fmla="*/ 0 h 22"/>
                <a:gd name="T2" fmla="*/ 20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2"/>
                    <a:pt x="37" y="21"/>
                    <a:pt x="20" y="22"/>
                  </a:cubicBezTo>
                  <a:cubicBezTo>
                    <a:pt x="7" y="18"/>
                    <a:pt x="0" y="6"/>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27">
              <a:extLst>
                <a:ext uri="{FF2B5EF4-FFF2-40B4-BE49-F238E27FC236}">
                  <a16:creationId xmlns:a16="http://schemas.microsoft.com/office/drawing/2014/main" id="{7BA77B91-9626-4DFA-A5D2-86BE3EAC8F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2096" y="3868719"/>
              <a:ext cx="162611" cy="93707"/>
            </a:xfrm>
            <a:custGeom>
              <a:avLst/>
              <a:gdLst>
                <a:gd name="T0" fmla="*/ 28 w 42"/>
                <a:gd name="T1" fmla="*/ 0 h 26"/>
                <a:gd name="T2" fmla="*/ 23 w 42"/>
                <a:gd name="T3" fmla="*/ 26 h 26"/>
                <a:gd name="T4" fmla="*/ 28 w 42"/>
                <a:gd name="T5" fmla="*/ 0 h 26"/>
              </a:gdLst>
              <a:ahLst/>
              <a:cxnLst>
                <a:cxn ang="0">
                  <a:pos x="T0" y="T1"/>
                </a:cxn>
                <a:cxn ang="0">
                  <a:pos x="T2" y="T3"/>
                </a:cxn>
                <a:cxn ang="0">
                  <a:pos x="T4" y="T5"/>
                </a:cxn>
              </a:cxnLst>
              <a:rect l="0" t="0" r="r" b="b"/>
              <a:pathLst>
                <a:path w="42" h="26">
                  <a:moveTo>
                    <a:pt x="28" y="0"/>
                  </a:moveTo>
                  <a:cubicBezTo>
                    <a:pt x="42" y="4"/>
                    <a:pt x="38" y="23"/>
                    <a:pt x="23" y="26"/>
                  </a:cubicBezTo>
                  <a:cubicBezTo>
                    <a:pt x="0" y="26"/>
                    <a:pt x="8"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29">
              <a:extLst>
                <a:ext uri="{FF2B5EF4-FFF2-40B4-BE49-F238E27FC236}">
                  <a16:creationId xmlns:a16="http://schemas.microsoft.com/office/drawing/2014/main" id="{E160D945-C924-441B-827A-C27206D18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734415" y="3872581"/>
              <a:ext cx="175200" cy="129453"/>
            </a:xfrm>
            <a:custGeom>
              <a:avLst/>
              <a:gdLst>
                <a:gd name="T0" fmla="*/ 28 w 45"/>
                <a:gd name="T1" fmla="*/ 0 h 36"/>
                <a:gd name="T2" fmla="*/ 42 w 45"/>
                <a:gd name="T3" fmla="*/ 20 h 36"/>
                <a:gd name="T4" fmla="*/ 28 w 45"/>
                <a:gd name="T5" fmla="*/ 0 h 36"/>
              </a:gdLst>
              <a:ahLst/>
              <a:cxnLst>
                <a:cxn ang="0">
                  <a:pos x="T0" y="T1"/>
                </a:cxn>
                <a:cxn ang="0">
                  <a:pos x="T2" y="T3"/>
                </a:cxn>
                <a:cxn ang="0">
                  <a:pos x="T4" y="T5"/>
                </a:cxn>
              </a:cxnLst>
              <a:rect l="0" t="0" r="r" b="b"/>
              <a:pathLst>
                <a:path w="45" h="36">
                  <a:moveTo>
                    <a:pt x="28" y="0"/>
                  </a:moveTo>
                  <a:cubicBezTo>
                    <a:pt x="34" y="1"/>
                    <a:pt x="45" y="11"/>
                    <a:pt x="42" y="20"/>
                  </a:cubicBezTo>
                  <a:cubicBezTo>
                    <a:pt x="25" y="36"/>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33">
              <a:extLst>
                <a:ext uri="{FF2B5EF4-FFF2-40B4-BE49-F238E27FC236}">
                  <a16:creationId xmlns:a16="http://schemas.microsoft.com/office/drawing/2014/main" id="{034D50E5-CC96-47EA-909D-9CC6ABA24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505710" y="3883209"/>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36">
              <a:extLst>
                <a:ext uri="{FF2B5EF4-FFF2-40B4-BE49-F238E27FC236}">
                  <a16:creationId xmlns:a16="http://schemas.microsoft.com/office/drawing/2014/main" id="{CE529D6B-DA12-4C21-8816-B7C0655DCA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733368" y="395837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37">
              <a:extLst>
                <a:ext uri="{FF2B5EF4-FFF2-40B4-BE49-F238E27FC236}">
                  <a16:creationId xmlns:a16="http://schemas.microsoft.com/office/drawing/2014/main" id="{8BD20D1C-AFD2-46C5-B874-E1E6575AB6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06887" y="3901564"/>
              <a:ext cx="151070" cy="111097"/>
            </a:xfrm>
            <a:custGeom>
              <a:avLst/>
              <a:gdLst>
                <a:gd name="T0" fmla="*/ 23 w 39"/>
                <a:gd name="T1" fmla="*/ 0 h 31"/>
                <a:gd name="T2" fmla="*/ 17 w 39"/>
                <a:gd name="T3" fmla="*/ 26 h 31"/>
                <a:gd name="T4" fmla="*/ 23 w 39"/>
                <a:gd name="T5" fmla="*/ 0 h 31"/>
              </a:gdLst>
              <a:ahLst/>
              <a:cxnLst>
                <a:cxn ang="0">
                  <a:pos x="T0" y="T1"/>
                </a:cxn>
                <a:cxn ang="0">
                  <a:pos x="T2" y="T3"/>
                </a:cxn>
                <a:cxn ang="0">
                  <a:pos x="T4" y="T5"/>
                </a:cxn>
              </a:cxnLst>
              <a:rect l="0" t="0" r="r" b="b"/>
              <a:pathLst>
                <a:path w="39" h="31">
                  <a:moveTo>
                    <a:pt x="23" y="0"/>
                  </a:moveTo>
                  <a:cubicBezTo>
                    <a:pt x="39" y="3"/>
                    <a:pt x="39" y="31"/>
                    <a:pt x="17" y="26"/>
                  </a:cubicBezTo>
                  <a:cubicBezTo>
                    <a:pt x="0" y="6"/>
                    <a:pt x="15" y="5"/>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38">
              <a:extLst>
                <a:ext uri="{FF2B5EF4-FFF2-40B4-BE49-F238E27FC236}">
                  <a16:creationId xmlns:a16="http://schemas.microsoft.com/office/drawing/2014/main" id="{1553F3A5-DAE1-4BE4-A62C-DC0B2B0765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107894" y="3904464"/>
              <a:ext cx="139530" cy="93707"/>
            </a:xfrm>
            <a:custGeom>
              <a:avLst/>
              <a:gdLst>
                <a:gd name="T0" fmla="*/ 21 w 36"/>
                <a:gd name="T1" fmla="*/ 0 h 26"/>
                <a:gd name="T2" fmla="*/ 21 w 36"/>
                <a:gd name="T3" fmla="*/ 26 h 26"/>
                <a:gd name="T4" fmla="*/ 21 w 36"/>
                <a:gd name="T5" fmla="*/ 0 h 26"/>
              </a:gdLst>
              <a:ahLst/>
              <a:cxnLst>
                <a:cxn ang="0">
                  <a:pos x="T0" y="T1"/>
                </a:cxn>
                <a:cxn ang="0">
                  <a:pos x="T2" y="T3"/>
                </a:cxn>
                <a:cxn ang="0">
                  <a:pos x="T4" y="T5"/>
                </a:cxn>
              </a:cxnLst>
              <a:rect l="0" t="0" r="r" b="b"/>
              <a:pathLst>
                <a:path w="36" h="26">
                  <a:moveTo>
                    <a:pt x="21" y="0"/>
                  </a:moveTo>
                  <a:cubicBezTo>
                    <a:pt x="32" y="4"/>
                    <a:pt x="36" y="23"/>
                    <a:pt x="21" y="26"/>
                  </a:cubicBezTo>
                  <a:cubicBezTo>
                    <a:pt x="1" y="24"/>
                    <a:pt x="0" y="2"/>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39">
              <a:extLst>
                <a:ext uri="{FF2B5EF4-FFF2-40B4-BE49-F238E27FC236}">
                  <a16:creationId xmlns:a16="http://schemas.microsoft.com/office/drawing/2014/main" id="{7248432C-E709-4AB9-B196-B17BABF546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09199" y="3912191"/>
              <a:ext cx="155267" cy="103369"/>
            </a:xfrm>
            <a:custGeom>
              <a:avLst/>
              <a:gdLst>
                <a:gd name="T0" fmla="*/ 24 w 40"/>
                <a:gd name="T1" fmla="*/ 0 h 29"/>
                <a:gd name="T2" fmla="*/ 19 w 40"/>
                <a:gd name="T3" fmla="*/ 26 h 29"/>
                <a:gd name="T4" fmla="*/ 24 w 40"/>
                <a:gd name="T5" fmla="*/ 0 h 29"/>
              </a:gdLst>
              <a:ahLst/>
              <a:cxnLst>
                <a:cxn ang="0">
                  <a:pos x="T0" y="T1"/>
                </a:cxn>
                <a:cxn ang="0">
                  <a:pos x="T2" y="T3"/>
                </a:cxn>
                <a:cxn ang="0">
                  <a:pos x="T4" y="T5"/>
                </a:cxn>
              </a:cxnLst>
              <a:rect l="0" t="0" r="r" b="b"/>
              <a:pathLst>
                <a:path w="40" h="29">
                  <a:moveTo>
                    <a:pt x="24" y="0"/>
                  </a:moveTo>
                  <a:cubicBezTo>
                    <a:pt x="40" y="2"/>
                    <a:pt x="34" y="29"/>
                    <a:pt x="19" y="26"/>
                  </a:cubicBezTo>
                  <a:cubicBezTo>
                    <a:pt x="0" y="19"/>
                    <a:pt x="4" y="2"/>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42">
              <a:extLst>
                <a:ext uri="{FF2B5EF4-FFF2-40B4-BE49-F238E27FC236}">
                  <a16:creationId xmlns:a16="http://schemas.microsoft.com/office/drawing/2014/main" id="{87579DF1-0CD1-48D7-9B6C-2B437C7B00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12046" y="3947935"/>
              <a:ext cx="4197" cy="676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0"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43">
              <a:extLst>
                <a:ext uri="{FF2B5EF4-FFF2-40B4-BE49-F238E27FC236}">
                  <a16:creationId xmlns:a16="http://schemas.microsoft.com/office/drawing/2014/main" id="{51C5165A-A8BD-4E8A-BB51-96ADB4E0CF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7955" y="3951797"/>
              <a:ext cx="143728" cy="92743"/>
            </a:xfrm>
            <a:custGeom>
              <a:avLst/>
              <a:gdLst>
                <a:gd name="T0" fmla="*/ 21 w 37"/>
                <a:gd name="T1" fmla="*/ 0 h 26"/>
                <a:gd name="T2" fmla="*/ 22 w 37"/>
                <a:gd name="T3" fmla="*/ 26 h 26"/>
                <a:gd name="T4" fmla="*/ 21 w 37"/>
                <a:gd name="T5" fmla="*/ 0 h 26"/>
              </a:gdLst>
              <a:ahLst/>
              <a:cxnLst>
                <a:cxn ang="0">
                  <a:pos x="T0" y="T1"/>
                </a:cxn>
                <a:cxn ang="0">
                  <a:pos x="T2" y="T3"/>
                </a:cxn>
                <a:cxn ang="0">
                  <a:pos x="T4" y="T5"/>
                </a:cxn>
              </a:cxnLst>
              <a:rect l="0" t="0" r="r" b="b"/>
              <a:pathLst>
                <a:path w="37" h="26">
                  <a:moveTo>
                    <a:pt x="21" y="0"/>
                  </a:moveTo>
                  <a:cubicBezTo>
                    <a:pt x="32" y="2"/>
                    <a:pt x="37" y="23"/>
                    <a:pt x="22" y="26"/>
                  </a:cubicBezTo>
                  <a:cubicBezTo>
                    <a:pt x="3" y="26"/>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44">
              <a:extLst>
                <a:ext uri="{FF2B5EF4-FFF2-40B4-BE49-F238E27FC236}">
                  <a16:creationId xmlns:a16="http://schemas.microsoft.com/office/drawing/2014/main" id="{3318A639-15FE-47E4-883D-24F0DAF6B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345833" y="3947935"/>
              <a:ext cx="167855" cy="107233"/>
            </a:xfrm>
            <a:custGeom>
              <a:avLst/>
              <a:gdLst>
                <a:gd name="T0" fmla="*/ 28 w 43"/>
                <a:gd name="T1" fmla="*/ 2 h 30"/>
                <a:gd name="T2" fmla="*/ 41 w 43"/>
                <a:gd name="T3" fmla="*/ 20 h 30"/>
                <a:gd name="T4" fmla="*/ 28 w 43"/>
                <a:gd name="T5" fmla="*/ 2 h 30"/>
              </a:gdLst>
              <a:ahLst/>
              <a:cxnLst>
                <a:cxn ang="0">
                  <a:pos x="T0" y="T1"/>
                </a:cxn>
                <a:cxn ang="0">
                  <a:pos x="T2" y="T3"/>
                </a:cxn>
                <a:cxn ang="0">
                  <a:pos x="T4" y="T5"/>
                </a:cxn>
              </a:cxnLst>
              <a:rect l="0" t="0" r="r" b="b"/>
              <a:pathLst>
                <a:path w="43" h="30">
                  <a:moveTo>
                    <a:pt x="28" y="2"/>
                  </a:moveTo>
                  <a:cubicBezTo>
                    <a:pt x="36" y="0"/>
                    <a:pt x="43" y="12"/>
                    <a:pt x="41" y="20"/>
                  </a:cubicBezTo>
                  <a:cubicBezTo>
                    <a:pt x="24" y="30"/>
                    <a:pt x="0" y="14"/>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45">
              <a:extLst>
                <a:ext uri="{FF2B5EF4-FFF2-40B4-BE49-F238E27FC236}">
                  <a16:creationId xmlns:a16="http://schemas.microsoft.com/office/drawing/2014/main" id="{B03EC112-0D5C-48DA-93EE-940B74A62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94469" y="3954698"/>
              <a:ext cx="143728" cy="79216"/>
            </a:xfrm>
            <a:custGeom>
              <a:avLst/>
              <a:gdLst>
                <a:gd name="T0" fmla="*/ 19 w 37"/>
                <a:gd name="T1" fmla="*/ 0 h 22"/>
                <a:gd name="T2" fmla="*/ 19 w 37"/>
                <a:gd name="T3" fmla="*/ 22 h 22"/>
                <a:gd name="T4" fmla="*/ 19 w 37"/>
                <a:gd name="T5" fmla="*/ 0 h 22"/>
              </a:gdLst>
              <a:ahLst/>
              <a:cxnLst>
                <a:cxn ang="0">
                  <a:pos x="T0" y="T1"/>
                </a:cxn>
                <a:cxn ang="0">
                  <a:pos x="T2" y="T3"/>
                </a:cxn>
                <a:cxn ang="0">
                  <a:pos x="T4" y="T5"/>
                </a:cxn>
              </a:cxnLst>
              <a:rect l="0" t="0" r="r" b="b"/>
              <a:pathLst>
                <a:path w="37" h="22">
                  <a:moveTo>
                    <a:pt x="19" y="0"/>
                  </a:moveTo>
                  <a:cubicBezTo>
                    <a:pt x="35" y="1"/>
                    <a:pt x="37" y="22"/>
                    <a:pt x="19" y="22"/>
                  </a:cubicBezTo>
                  <a:cubicBezTo>
                    <a:pt x="6" y="18"/>
                    <a:pt x="0" y="4"/>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0">
              <a:extLst>
                <a:ext uri="{FF2B5EF4-FFF2-40B4-BE49-F238E27FC236}">
                  <a16:creationId xmlns:a16="http://schemas.microsoft.com/office/drawing/2014/main" id="{982DB46C-F13E-4ED7-90F3-47B25A0858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58264" y="3024903"/>
              <a:ext cx="163660" cy="104334"/>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5">
              <a:extLst>
                <a:ext uri="{FF2B5EF4-FFF2-40B4-BE49-F238E27FC236}">
                  <a16:creationId xmlns:a16="http://schemas.microsoft.com/office/drawing/2014/main" id="{FF698AC9-5CD1-4A7F-8D25-5787F7E8E3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67792" y="3039394"/>
              <a:ext cx="143728" cy="85979"/>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580965AB-01A6-476C-8F50-ED23508207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57259" y="3022005"/>
              <a:ext cx="163660" cy="92743"/>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E3C0DF2F-3170-4A79-ADAA-4BC015B24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56843" y="3047122"/>
              <a:ext cx="147925" cy="82115"/>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69010010-E67A-4065-8312-BE392BB1CB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93941" y="3057748"/>
              <a:ext cx="152120" cy="92743"/>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631A2BD3-8DA4-49DA-961C-2A84252DDF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8079" y="3068377"/>
              <a:ext cx="178347" cy="117858"/>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id="{B3462A74-8748-4CC2-A7DC-0F765B7342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5247" y="3072240"/>
              <a:ext cx="159463" cy="96607"/>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6">
              <a:extLst>
                <a:ext uri="{FF2B5EF4-FFF2-40B4-BE49-F238E27FC236}">
                  <a16:creationId xmlns:a16="http://schemas.microsoft.com/office/drawing/2014/main" id="{3FD72CB2-5280-4C42-ABD9-AC2202E75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630154" y="3093493"/>
              <a:ext cx="151070" cy="92743"/>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7">
              <a:extLst>
                <a:ext uri="{FF2B5EF4-FFF2-40B4-BE49-F238E27FC236}">
                  <a16:creationId xmlns:a16="http://schemas.microsoft.com/office/drawing/2014/main" id="{7BB6BA01-F7D6-431B-97F7-2DAD44DF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154702" y="3093493"/>
              <a:ext cx="155267" cy="111097"/>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8">
              <a:extLst>
                <a:ext uri="{FF2B5EF4-FFF2-40B4-BE49-F238E27FC236}">
                  <a16:creationId xmlns:a16="http://schemas.microsoft.com/office/drawing/2014/main" id="{6CBFA44B-13FA-4E01-8EC8-3C2E03DC7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78791" y="3125373"/>
              <a:ext cx="151070" cy="82115"/>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30">
              <a:extLst>
                <a:ext uri="{FF2B5EF4-FFF2-40B4-BE49-F238E27FC236}">
                  <a16:creationId xmlns:a16="http://schemas.microsoft.com/office/drawing/2014/main" id="{0B5F8AEE-90EF-4529-B573-77F764D89A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69975" y="3143729"/>
              <a:ext cx="11540" cy="676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56BAE621-EB8E-4E88-9B1A-F840BFE658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86006" y="3362058"/>
              <a:ext cx="169954" cy="88879"/>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51">
              <a:extLst>
                <a:ext uri="{FF2B5EF4-FFF2-40B4-BE49-F238E27FC236}">
                  <a16:creationId xmlns:a16="http://schemas.microsoft.com/office/drawing/2014/main" id="{14B4DED6-A4BF-4F3B-B1FC-82825676BD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94777" y="3401668"/>
              <a:ext cx="136383" cy="107233"/>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2">
              <a:extLst>
                <a:ext uri="{FF2B5EF4-FFF2-40B4-BE49-F238E27FC236}">
                  <a16:creationId xmlns:a16="http://schemas.microsoft.com/office/drawing/2014/main" id="{E93A246E-C93F-4DCB-8EB4-8AE46BC81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19156" y="3408428"/>
              <a:ext cx="140580" cy="96607"/>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53">
              <a:extLst>
                <a:ext uri="{FF2B5EF4-FFF2-40B4-BE49-F238E27FC236}">
                  <a16:creationId xmlns:a16="http://schemas.microsoft.com/office/drawing/2014/main" id="{2D8ABAA9-E978-42EE-9895-4A97F33EA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63345" y="3415192"/>
              <a:ext cx="151070" cy="93707"/>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54">
              <a:extLst>
                <a:ext uri="{FF2B5EF4-FFF2-40B4-BE49-F238E27FC236}">
                  <a16:creationId xmlns:a16="http://schemas.microsoft.com/office/drawing/2014/main" id="{1BDBC350-8F9F-44B7-8860-EE05E4556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17434" y="3412293"/>
              <a:ext cx="159463" cy="124621"/>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55">
              <a:extLst>
                <a:ext uri="{FF2B5EF4-FFF2-40B4-BE49-F238E27FC236}">
                  <a16:creationId xmlns:a16="http://schemas.microsoft.com/office/drawing/2014/main" id="{8CC1825B-07E8-4D9A-99FC-AF22F9D705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3589" y="3419055"/>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56">
              <a:extLst>
                <a:ext uri="{FF2B5EF4-FFF2-40B4-BE49-F238E27FC236}">
                  <a16:creationId xmlns:a16="http://schemas.microsoft.com/office/drawing/2014/main" id="{E208343E-229A-4E39-AF3B-DAE8625D5E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767596" y="3450937"/>
              <a:ext cx="152120" cy="85979"/>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7">
              <a:extLst>
                <a:ext uri="{FF2B5EF4-FFF2-40B4-BE49-F238E27FC236}">
                  <a16:creationId xmlns:a16="http://schemas.microsoft.com/office/drawing/2014/main" id="{C48670A5-7175-4E13-BCF9-70B92BFB75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60620" y="3415192"/>
              <a:ext cx="166807" cy="111097"/>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9">
              <a:extLst>
                <a:ext uri="{FF2B5EF4-FFF2-40B4-BE49-F238E27FC236}">
                  <a16:creationId xmlns:a16="http://schemas.microsoft.com/office/drawing/2014/main" id="{F4203D1F-0C38-4CC7-9667-06D91693C8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3108" y="3458664"/>
              <a:ext cx="146874" cy="92743"/>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60">
              <a:extLst>
                <a:ext uri="{FF2B5EF4-FFF2-40B4-BE49-F238E27FC236}">
                  <a16:creationId xmlns:a16="http://schemas.microsoft.com/office/drawing/2014/main" id="{7C6039CA-A1B7-4086-B035-CF1A0B147A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223943" y="3465427"/>
              <a:ext cx="155267" cy="82115"/>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61">
              <a:extLst>
                <a:ext uri="{FF2B5EF4-FFF2-40B4-BE49-F238E27FC236}">
                  <a16:creationId xmlns:a16="http://schemas.microsoft.com/office/drawing/2014/main" id="{BCF25F37-4F50-4174-88D1-A3A43F614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5592" y="3483783"/>
              <a:ext cx="162611" cy="117858"/>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8">
              <a:extLst>
                <a:ext uri="{FF2B5EF4-FFF2-40B4-BE49-F238E27FC236}">
                  <a16:creationId xmlns:a16="http://schemas.microsoft.com/office/drawing/2014/main" id="{F076F369-289A-4E93-BF39-B4C99E16B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49" y="3705975"/>
              <a:ext cx="175200" cy="88879"/>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79">
              <a:extLst>
                <a:ext uri="{FF2B5EF4-FFF2-40B4-BE49-F238E27FC236}">
                  <a16:creationId xmlns:a16="http://schemas.microsoft.com/office/drawing/2014/main" id="{F014AE29-4A4C-418D-8D72-233AECCE70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02456" y="3708874"/>
              <a:ext cx="146874" cy="82115"/>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80">
              <a:extLst>
                <a:ext uri="{FF2B5EF4-FFF2-40B4-BE49-F238E27FC236}">
                  <a16:creationId xmlns:a16="http://schemas.microsoft.com/office/drawing/2014/main" id="{169B666F-51A1-4D47-851D-BF226C5366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81515" y="3716603"/>
              <a:ext cx="147925" cy="78251"/>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81">
              <a:extLst>
                <a:ext uri="{FF2B5EF4-FFF2-40B4-BE49-F238E27FC236}">
                  <a16:creationId xmlns:a16="http://schemas.microsoft.com/office/drawing/2014/main" id="{1D47E7BB-91A2-4C01-848C-7528FB8DC8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85883" y="3712738"/>
              <a:ext cx="166807" cy="107233"/>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2">
              <a:extLst>
                <a:ext uri="{FF2B5EF4-FFF2-40B4-BE49-F238E27FC236}">
                  <a16:creationId xmlns:a16="http://schemas.microsoft.com/office/drawing/2014/main" id="{E8C443E6-6590-4FA5-9143-C734D59DCF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17313" y="3723363"/>
              <a:ext cx="152120" cy="82115"/>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3">
              <a:extLst>
                <a:ext uri="{FF2B5EF4-FFF2-40B4-BE49-F238E27FC236}">
                  <a16:creationId xmlns:a16="http://schemas.microsoft.com/office/drawing/2014/main" id="{8AE369CB-90BC-49E0-84E4-E46339759E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995241" y="3702111"/>
              <a:ext cx="155267" cy="186450"/>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a:extLst>
                <a:ext uri="{FF2B5EF4-FFF2-40B4-BE49-F238E27FC236}">
                  <a16:creationId xmlns:a16="http://schemas.microsoft.com/office/drawing/2014/main" id="{DC1D6E23-7CDE-45A3-B8E0-2C5D1BDE76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3642" y="3730128"/>
              <a:ext cx="155267" cy="104334"/>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6">
              <a:extLst>
                <a:ext uri="{FF2B5EF4-FFF2-40B4-BE49-F238E27FC236}">
                  <a16:creationId xmlns:a16="http://schemas.microsoft.com/office/drawing/2014/main" id="{AF542CA1-45D2-4197-B34E-0A63A758B2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730" y="3737922"/>
              <a:ext cx="155267" cy="133317"/>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89">
              <a:extLst>
                <a:ext uri="{FF2B5EF4-FFF2-40B4-BE49-F238E27FC236}">
                  <a16:creationId xmlns:a16="http://schemas.microsoft.com/office/drawing/2014/main" id="{5ED5642D-E343-41C8-8FF3-3368A86601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701490" y="3709999"/>
              <a:ext cx="159463" cy="110131"/>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90">
              <a:extLst>
                <a:ext uri="{FF2B5EF4-FFF2-40B4-BE49-F238E27FC236}">
                  <a16:creationId xmlns:a16="http://schemas.microsoft.com/office/drawing/2014/main" id="{BDD03E24-B855-4A54-9C06-9665F8E964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469434" y="3802579"/>
              <a:ext cx="3148" cy="10628"/>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
              <a:extLst>
                <a:ext uri="{FF2B5EF4-FFF2-40B4-BE49-F238E27FC236}">
                  <a16:creationId xmlns:a16="http://schemas.microsoft.com/office/drawing/2014/main" id="{92A5ABF9-C9AB-440A-9046-57769BAA7F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57751" y="3076723"/>
              <a:ext cx="143728" cy="96607"/>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
              <a:extLst>
                <a:ext uri="{FF2B5EF4-FFF2-40B4-BE49-F238E27FC236}">
                  <a16:creationId xmlns:a16="http://schemas.microsoft.com/office/drawing/2014/main" id="{20CCFA26-8B22-4B64-A21B-01B13BE5B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919939" y="3091214"/>
              <a:ext cx="163660"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40">
              <a:extLst>
                <a:ext uri="{FF2B5EF4-FFF2-40B4-BE49-F238E27FC236}">
                  <a16:creationId xmlns:a16="http://schemas.microsoft.com/office/drawing/2014/main" id="{7034E999-C5DC-41C3-93CF-5AA4288924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052129" y="3460249"/>
              <a:ext cx="159463" cy="96607"/>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46">
              <a:extLst>
                <a:ext uri="{FF2B5EF4-FFF2-40B4-BE49-F238E27FC236}">
                  <a16:creationId xmlns:a16="http://schemas.microsoft.com/office/drawing/2014/main" id="{1A197C36-622D-4B69-91BB-4C6D3D209E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335385" y="3453485"/>
              <a:ext cx="143728" cy="96607"/>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4">
              <a:extLst>
                <a:ext uri="{FF2B5EF4-FFF2-40B4-BE49-F238E27FC236}">
                  <a16:creationId xmlns:a16="http://schemas.microsoft.com/office/drawing/2014/main" id="{2B41BCF4-897C-4C73-A9C9-92A909F18A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05696" y="3715636"/>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75">
              <a:extLst>
                <a:ext uri="{FF2B5EF4-FFF2-40B4-BE49-F238E27FC236}">
                  <a16:creationId xmlns:a16="http://schemas.microsoft.com/office/drawing/2014/main" id="{406FB574-90F0-417D-ABCD-95DDE91A29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869586" y="3718188"/>
              <a:ext cx="152120" cy="92743"/>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8">
              <a:extLst>
                <a:ext uri="{FF2B5EF4-FFF2-40B4-BE49-F238E27FC236}">
                  <a16:creationId xmlns:a16="http://schemas.microsoft.com/office/drawing/2014/main" id="{4B98C702-29E3-4C5E-AA82-64BAC1F2AD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3552" y="3423540"/>
              <a:ext cx="155267" cy="104334"/>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136">
              <a:extLst>
                <a:ext uri="{FF2B5EF4-FFF2-40B4-BE49-F238E27FC236}">
                  <a16:creationId xmlns:a16="http://schemas.microsoft.com/office/drawing/2014/main" id="{943DBA82-CBF2-40C6-A535-C02BA2F1E7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657107" y="3584213"/>
              <a:ext cx="151070" cy="82115"/>
            </a:xfrm>
            <a:custGeom>
              <a:avLst/>
              <a:gdLst>
                <a:gd name="T0" fmla="*/ 21 w 39"/>
                <a:gd name="T1" fmla="*/ 0 h 23"/>
                <a:gd name="T2" fmla="*/ 22 w 39"/>
                <a:gd name="T3" fmla="*/ 23 h 23"/>
                <a:gd name="T4" fmla="*/ 21 w 39"/>
                <a:gd name="T5" fmla="*/ 0 h 23"/>
              </a:gdLst>
              <a:ahLst/>
              <a:cxnLst>
                <a:cxn ang="0">
                  <a:pos x="T0" y="T1"/>
                </a:cxn>
                <a:cxn ang="0">
                  <a:pos x="T2" y="T3"/>
                </a:cxn>
                <a:cxn ang="0">
                  <a:pos x="T4" y="T5"/>
                </a:cxn>
              </a:cxnLst>
              <a:rect l="0" t="0" r="r" b="b"/>
              <a:pathLst>
                <a:path w="39" h="23">
                  <a:moveTo>
                    <a:pt x="21" y="0"/>
                  </a:moveTo>
                  <a:cubicBezTo>
                    <a:pt x="37" y="0"/>
                    <a:pt x="39" y="22"/>
                    <a:pt x="22" y="23"/>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64">
              <a:extLst>
                <a:ext uri="{FF2B5EF4-FFF2-40B4-BE49-F238E27FC236}">
                  <a16:creationId xmlns:a16="http://schemas.microsoft.com/office/drawing/2014/main" id="{5A1CC399-638B-44DB-80A7-401D797A9A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8048" y="3693860"/>
              <a:ext cx="162611" cy="118826"/>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descr="A green line on a black background&#10;&#10;Description automatically generated">
            <a:extLst>
              <a:ext uri="{FF2B5EF4-FFF2-40B4-BE49-F238E27FC236}">
                <a16:creationId xmlns:a16="http://schemas.microsoft.com/office/drawing/2014/main" id="{722D57F9-AD64-E001-D66E-03DB4F7C77DC}"/>
              </a:ext>
            </a:extLst>
          </p:cNvPr>
          <p:cNvPicPr>
            <a:picLocks noChangeAspect="1"/>
          </p:cNvPicPr>
          <p:nvPr/>
        </p:nvPicPr>
        <p:blipFill>
          <a:blip r:embed="rId3"/>
          <a:stretch>
            <a:fillRect/>
          </a:stretch>
        </p:blipFill>
        <p:spPr>
          <a:xfrm>
            <a:off x="3325287" y="2141263"/>
            <a:ext cx="5530649" cy="2889764"/>
          </a:xfrm>
          <a:prstGeom prst="rect">
            <a:avLst/>
          </a:prstGeom>
        </p:spPr>
      </p:pic>
    </p:spTree>
    <p:extLst>
      <p:ext uri="{BB962C8B-B14F-4D97-AF65-F5344CB8AC3E}">
        <p14:creationId xmlns:p14="http://schemas.microsoft.com/office/powerpoint/2010/main" val="32840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129D19-31D5-F3A8-0504-F460363EDA4A}"/>
              </a:ext>
            </a:extLst>
          </p:cNvPr>
          <p:cNvSpPr txBox="1"/>
          <p:nvPr/>
        </p:nvSpPr>
        <p:spPr>
          <a:xfrm>
            <a:off x="1442581" y="920621"/>
            <a:ext cx="9306838" cy="5016758"/>
          </a:xfrm>
          <a:prstGeom prst="rect">
            <a:avLst/>
          </a:prstGeom>
          <a:noFill/>
        </p:spPr>
        <p:txBody>
          <a:bodyPr wrap="square" rtlCol="0">
            <a:spAutoFit/>
          </a:bodyPr>
          <a:lstStyle/>
          <a:p>
            <a:r>
              <a:rPr lang="en-US" sz="3200" dirty="0"/>
              <a:t>Catalyst is a unique program that provides a cohort learning environment in the heart of Downtown Vancouver. Over 5 years at King George, students will receive a wide range of opportunities for academic enrichment as well as coaching and mentorship towards becoming a leader in their school community. Upon graduating high school, students will have developed a strong C.V. for applying to post-secondary institutions or joining the workforce.</a:t>
            </a:r>
          </a:p>
        </p:txBody>
      </p:sp>
    </p:spTree>
    <p:extLst>
      <p:ext uri="{BB962C8B-B14F-4D97-AF65-F5344CB8AC3E}">
        <p14:creationId xmlns:p14="http://schemas.microsoft.com/office/powerpoint/2010/main" val="252622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38C4-9130-D242-300A-43BD604DC771}"/>
              </a:ext>
            </a:extLst>
          </p:cNvPr>
          <p:cNvSpPr>
            <a:spLocks noGrp="1"/>
          </p:cNvSpPr>
          <p:nvPr>
            <p:ph type="title"/>
          </p:nvPr>
        </p:nvSpPr>
        <p:spPr>
          <a:xfrm>
            <a:off x="769224" y="-1426369"/>
            <a:ext cx="9430811" cy="2852737"/>
          </a:xfrm>
        </p:spPr>
        <p:txBody>
          <a:bodyPr/>
          <a:lstStyle/>
          <a:p>
            <a:r>
              <a:rPr lang="en-US" dirty="0"/>
              <a:t>Grade 8</a:t>
            </a:r>
          </a:p>
        </p:txBody>
      </p:sp>
      <p:sp>
        <p:nvSpPr>
          <p:cNvPr id="3" name="Text Placeholder 2">
            <a:extLst>
              <a:ext uri="{FF2B5EF4-FFF2-40B4-BE49-F238E27FC236}">
                <a16:creationId xmlns:a16="http://schemas.microsoft.com/office/drawing/2014/main" id="{E480CE72-3E26-DA43-FF51-0CA231DD7A91}"/>
              </a:ext>
            </a:extLst>
          </p:cNvPr>
          <p:cNvSpPr>
            <a:spLocks noGrp="1"/>
          </p:cNvSpPr>
          <p:nvPr>
            <p:ph type="body" idx="1"/>
          </p:nvPr>
        </p:nvSpPr>
        <p:spPr>
          <a:xfrm>
            <a:off x="769224" y="1453356"/>
            <a:ext cx="9430811" cy="1500187"/>
          </a:xfrm>
        </p:spPr>
        <p:txBody>
          <a:bodyPr>
            <a:normAutofit/>
          </a:bodyPr>
          <a:lstStyle/>
          <a:p>
            <a:r>
              <a:rPr lang="en-US" dirty="0"/>
              <a:t>Catalyst Courses: English 8, Social Studies 8, Science 8, Math 8&amp;9</a:t>
            </a:r>
          </a:p>
          <a:p>
            <a:r>
              <a:rPr lang="en-US" dirty="0"/>
              <a:t>Non-Catalyst courses: French 8, PHE 8, ”Elective” Rotations</a:t>
            </a:r>
          </a:p>
        </p:txBody>
      </p:sp>
    </p:spTree>
    <p:extLst>
      <p:ext uri="{BB962C8B-B14F-4D97-AF65-F5344CB8AC3E}">
        <p14:creationId xmlns:p14="http://schemas.microsoft.com/office/powerpoint/2010/main" val="4174918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38C4-9130-D242-300A-43BD604DC771}"/>
              </a:ext>
            </a:extLst>
          </p:cNvPr>
          <p:cNvSpPr>
            <a:spLocks noGrp="1"/>
          </p:cNvSpPr>
          <p:nvPr>
            <p:ph type="title"/>
          </p:nvPr>
        </p:nvSpPr>
        <p:spPr>
          <a:xfrm>
            <a:off x="769224" y="-1426369"/>
            <a:ext cx="9430811" cy="2852737"/>
          </a:xfrm>
        </p:spPr>
        <p:txBody>
          <a:bodyPr/>
          <a:lstStyle/>
          <a:p>
            <a:r>
              <a:rPr lang="en-US" dirty="0"/>
              <a:t>Grade 9</a:t>
            </a:r>
          </a:p>
        </p:txBody>
      </p:sp>
      <p:sp>
        <p:nvSpPr>
          <p:cNvPr id="3" name="Text Placeholder 2">
            <a:extLst>
              <a:ext uri="{FF2B5EF4-FFF2-40B4-BE49-F238E27FC236}">
                <a16:creationId xmlns:a16="http://schemas.microsoft.com/office/drawing/2014/main" id="{E480CE72-3E26-DA43-FF51-0CA231DD7A91}"/>
              </a:ext>
            </a:extLst>
          </p:cNvPr>
          <p:cNvSpPr>
            <a:spLocks noGrp="1"/>
          </p:cNvSpPr>
          <p:nvPr>
            <p:ph type="body" idx="1"/>
          </p:nvPr>
        </p:nvSpPr>
        <p:spPr>
          <a:xfrm>
            <a:off x="769224" y="1453356"/>
            <a:ext cx="9430811" cy="1500187"/>
          </a:xfrm>
        </p:spPr>
        <p:txBody>
          <a:bodyPr>
            <a:normAutofit/>
          </a:bodyPr>
          <a:lstStyle/>
          <a:p>
            <a:r>
              <a:rPr lang="en-US" dirty="0"/>
              <a:t>Catalyst Courses: English 9, Social Studies 9, Science 9, PHE 9*</a:t>
            </a:r>
          </a:p>
          <a:p>
            <a:r>
              <a:rPr lang="en-US" dirty="0"/>
              <a:t>Non-Catalyst courses: French 9, Math9 </a:t>
            </a:r>
            <a:r>
              <a:rPr lang="en-US" b="1" dirty="0"/>
              <a:t>or </a:t>
            </a:r>
            <a:r>
              <a:rPr lang="en-US" dirty="0"/>
              <a:t>10, Elective courses**</a:t>
            </a:r>
          </a:p>
        </p:txBody>
      </p:sp>
      <p:sp>
        <p:nvSpPr>
          <p:cNvPr id="4" name="TextBox 3">
            <a:extLst>
              <a:ext uri="{FF2B5EF4-FFF2-40B4-BE49-F238E27FC236}">
                <a16:creationId xmlns:a16="http://schemas.microsoft.com/office/drawing/2014/main" id="{CFA3D68E-78F3-D605-981E-D472EEED81EA}"/>
              </a:ext>
            </a:extLst>
          </p:cNvPr>
          <p:cNvSpPr txBox="1"/>
          <p:nvPr/>
        </p:nvSpPr>
        <p:spPr>
          <a:xfrm>
            <a:off x="876822" y="4283901"/>
            <a:ext cx="9745249" cy="1200329"/>
          </a:xfrm>
          <a:prstGeom prst="rect">
            <a:avLst/>
          </a:prstGeom>
          <a:noFill/>
        </p:spPr>
        <p:txBody>
          <a:bodyPr wrap="square" rtlCol="0">
            <a:spAutoFit/>
          </a:bodyPr>
          <a:lstStyle/>
          <a:p>
            <a:r>
              <a:rPr lang="en-US" dirty="0"/>
              <a:t>* This course will teach leadership skills and team-building strategies through the lens of PHE.</a:t>
            </a:r>
          </a:p>
          <a:p>
            <a:r>
              <a:rPr lang="en-US" dirty="0"/>
              <a:t>** Students choose two elective courses from a list that usually includes: Textiles, Foods, Art, Drama, Tech Studies, Music, Photography, etc.</a:t>
            </a:r>
          </a:p>
        </p:txBody>
      </p:sp>
    </p:spTree>
    <p:extLst>
      <p:ext uri="{BB962C8B-B14F-4D97-AF65-F5344CB8AC3E}">
        <p14:creationId xmlns:p14="http://schemas.microsoft.com/office/powerpoint/2010/main" val="3866496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38C4-9130-D242-300A-43BD604DC771}"/>
              </a:ext>
            </a:extLst>
          </p:cNvPr>
          <p:cNvSpPr>
            <a:spLocks noGrp="1"/>
          </p:cNvSpPr>
          <p:nvPr>
            <p:ph type="title"/>
          </p:nvPr>
        </p:nvSpPr>
        <p:spPr>
          <a:xfrm>
            <a:off x="769224" y="-1426369"/>
            <a:ext cx="9430811" cy="2852737"/>
          </a:xfrm>
        </p:spPr>
        <p:txBody>
          <a:bodyPr/>
          <a:lstStyle/>
          <a:p>
            <a:r>
              <a:rPr lang="en-US" dirty="0"/>
              <a:t>Grade 10</a:t>
            </a:r>
          </a:p>
        </p:txBody>
      </p:sp>
      <p:sp>
        <p:nvSpPr>
          <p:cNvPr id="3" name="Text Placeholder 2">
            <a:extLst>
              <a:ext uri="{FF2B5EF4-FFF2-40B4-BE49-F238E27FC236}">
                <a16:creationId xmlns:a16="http://schemas.microsoft.com/office/drawing/2014/main" id="{E480CE72-3E26-DA43-FF51-0CA231DD7A91}"/>
              </a:ext>
            </a:extLst>
          </p:cNvPr>
          <p:cNvSpPr>
            <a:spLocks noGrp="1"/>
          </p:cNvSpPr>
          <p:nvPr>
            <p:ph type="body" idx="1"/>
          </p:nvPr>
        </p:nvSpPr>
        <p:spPr>
          <a:xfrm>
            <a:off x="769224" y="1453356"/>
            <a:ext cx="9430811" cy="1500187"/>
          </a:xfrm>
        </p:spPr>
        <p:txBody>
          <a:bodyPr>
            <a:normAutofit/>
          </a:bodyPr>
          <a:lstStyle/>
          <a:p>
            <a:r>
              <a:rPr lang="en-US" dirty="0"/>
              <a:t>Catalyst Course: CLE 10</a:t>
            </a:r>
          </a:p>
        </p:txBody>
      </p:sp>
      <p:sp>
        <p:nvSpPr>
          <p:cNvPr id="4" name="TextBox 3">
            <a:extLst>
              <a:ext uri="{FF2B5EF4-FFF2-40B4-BE49-F238E27FC236}">
                <a16:creationId xmlns:a16="http://schemas.microsoft.com/office/drawing/2014/main" id="{CFA3D68E-78F3-D605-981E-D472EEED81EA}"/>
              </a:ext>
            </a:extLst>
          </p:cNvPr>
          <p:cNvSpPr txBox="1"/>
          <p:nvPr/>
        </p:nvSpPr>
        <p:spPr>
          <a:xfrm>
            <a:off x="769224" y="2150132"/>
            <a:ext cx="9745249" cy="1384995"/>
          </a:xfrm>
          <a:prstGeom prst="rect">
            <a:avLst/>
          </a:prstGeom>
          <a:noFill/>
        </p:spPr>
        <p:txBody>
          <a:bodyPr wrap="square" rtlCol="0">
            <a:spAutoFit/>
          </a:bodyPr>
          <a:lstStyle/>
          <a:p>
            <a:r>
              <a:rPr lang="en-US" sz="2800" dirty="0"/>
              <a:t>Course proposal under review. Guided self-study project where students undergo an inquiry process in an area of personal interest.</a:t>
            </a:r>
          </a:p>
        </p:txBody>
      </p:sp>
    </p:spTree>
    <p:extLst>
      <p:ext uri="{BB962C8B-B14F-4D97-AF65-F5344CB8AC3E}">
        <p14:creationId xmlns:p14="http://schemas.microsoft.com/office/powerpoint/2010/main" val="335042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D38C4-9130-D242-300A-43BD604DC771}"/>
              </a:ext>
            </a:extLst>
          </p:cNvPr>
          <p:cNvSpPr>
            <a:spLocks noGrp="1"/>
          </p:cNvSpPr>
          <p:nvPr>
            <p:ph type="title"/>
          </p:nvPr>
        </p:nvSpPr>
        <p:spPr>
          <a:xfrm>
            <a:off x="769224" y="-1426369"/>
            <a:ext cx="9430811" cy="2852737"/>
          </a:xfrm>
        </p:spPr>
        <p:txBody>
          <a:bodyPr/>
          <a:lstStyle/>
          <a:p>
            <a:r>
              <a:rPr lang="en-US" dirty="0"/>
              <a:t>Grades 11&amp;12</a:t>
            </a:r>
          </a:p>
        </p:txBody>
      </p:sp>
      <p:sp>
        <p:nvSpPr>
          <p:cNvPr id="3" name="Text Placeholder 2">
            <a:extLst>
              <a:ext uri="{FF2B5EF4-FFF2-40B4-BE49-F238E27FC236}">
                <a16:creationId xmlns:a16="http://schemas.microsoft.com/office/drawing/2014/main" id="{E480CE72-3E26-DA43-FF51-0CA231DD7A91}"/>
              </a:ext>
            </a:extLst>
          </p:cNvPr>
          <p:cNvSpPr>
            <a:spLocks noGrp="1"/>
          </p:cNvSpPr>
          <p:nvPr>
            <p:ph type="body" idx="1"/>
          </p:nvPr>
        </p:nvSpPr>
        <p:spPr>
          <a:xfrm>
            <a:off x="769224" y="1453356"/>
            <a:ext cx="9430811" cy="1500187"/>
          </a:xfrm>
        </p:spPr>
        <p:txBody>
          <a:bodyPr>
            <a:normAutofit/>
          </a:bodyPr>
          <a:lstStyle/>
          <a:p>
            <a:r>
              <a:rPr lang="en-US" dirty="0"/>
              <a:t>Elective Course: Senior Leadership</a:t>
            </a:r>
          </a:p>
        </p:txBody>
      </p:sp>
      <p:sp>
        <p:nvSpPr>
          <p:cNvPr id="4" name="TextBox 3">
            <a:extLst>
              <a:ext uri="{FF2B5EF4-FFF2-40B4-BE49-F238E27FC236}">
                <a16:creationId xmlns:a16="http://schemas.microsoft.com/office/drawing/2014/main" id="{CFA3D68E-78F3-D605-981E-D472EEED81EA}"/>
              </a:ext>
            </a:extLst>
          </p:cNvPr>
          <p:cNvSpPr txBox="1"/>
          <p:nvPr/>
        </p:nvSpPr>
        <p:spPr>
          <a:xfrm>
            <a:off x="769224" y="2258902"/>
            <a:ext cx="9745249" cy="3970318"/>
          </a:xfrm>
          <a:prstGeom prst="rect">
            <a:avLst/>
          </a:prstGeom>
          <a:noFill/>
        </p:spPr>
        <p:txBody>
          <a:bodyPr wrap="square" rtlCol="0">
            <a:spAutoFit/>
          </a:bodyPr>
          <a:lstStyle/>
          <a:p>
            <a:r>
              <a:rPr lang="en-US" sz="2800" dirty="0"/>
              <a:t>During their final two years of high school, Catalyst students build off their prior learning and the knowledge they have gained during their independent study project. Through the Senior Leadership course, they begin to identify areas in the school or the surrounding community where their own knowledge, passion, and leadership can effect meaningful change, and work to bring projects to life that benefit their school and the downtown communities. </a:t>
            </a:r>
            <a:r>
              <a:rPr lang="en-US" sz="2800" b="1" dirty="0"/>
              <a:t>Not required for completion of Catalyst</a:t>
            </a:r>
            <a:r>
              <a:rPr lang="en-US" sz="2800" dirty="0"/>
              <a:t>.</a:t>
            </a:r>
          </a:p>
        </p:txBody>
      </p:sp>
    </p:spTree>
    <p:extLst>
      <p:ext uri="{BB962C8B-B14F-4D97-AF65-F5344CB8AC3E}">
        <p14:creationId xmlns:p14="http://schemas.microsoft.com/office/powerpoint/2010/main" val="1959989612"/>
      </p:ext>
    </p:extLst>
  </p:cSld>
  <p:clrMapOvr>
    <a:masterClrMapping/>
  </p:clrMapOvr>
</p:sld>
</file>

<file path=ppt/theme/theme1.xml><?xml version="1.0" encoding="utf-8"?>
<a:theme xmlns:a="http://schemas.openxmlformats.org/drawingml/2006/main" name="BohemianVTI">
  <a:themeElements>
    <a:clrScheme name="AnalogousFromRegularSeedRightStep">
      <a:dk1>
        <a:srgbClr val="000000"/>
      </a:dk1>
      <a:lt1>
        <a:srgbClr val="FFFFFF"/>
      </a:lt1>
      <a:dk2>
        <a:srgbClr val="223A3D"/>
      </a:dk2>
      <a:lt2>
        <a:srgbClr val="E2E8E8"/>
      </a:lt2>
      <a:accent1>
        <a:srgbClr val="E73429"/>
      </a:accent1>
      <a:accent2>
        <a:srgbClr val="D57117"/>
      </a:accent2>
      <a:accent3>
        <a:srgbClr val="B4A420"/>
      </a:accent3>
      <a:accent4>
        <a:srgbClr val="80B113"/>
      </a:accent4>
      <a:accent5>
        <a:srgbClr val="4AB821"/>
      </a:accent5>
      <a:accent6>
        <a:srgbClr val="14BC2C"/>
      </a:accent6>
      <a:hlink>
        <a:srgbClr val="329096"/>
      </a:hlink>
      <a:folHlink>
        <a:srgbClr val="7F7F7F"/>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4818</TotalTime>
  <Words>732</Words>
  <Application>Microsoft Macintosh PowerPoint</Application>
  <PresentationFormat>Widescreen</PresentationFormat>
  <Paragraphs>71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Next LT Pro</vt:lpstr>
      <vt:lpstr>Calibri</vt:lpstr>
      <vt:lpstr>Modern Love</vt:lpstr>
      <vt:lpstr>Open Sans</vt:lpstr>
      <vt:lpstr>BohemianVTI</vt:lpstr>
      <vt:lpstr>KG Mini Program Info Night</vt:lpstr>
      <vt:lpstr>Welcome! Jacob Ross-Ewart Catalyst Coordinator &amp; English Teacher  kinggeorgemini@vsb.bc.ca</vt:lpstr>
      <vt:lpstr>About King George Secondary</vt:lpstr>
      <vt:lpstr>PowerPoint Presentation</vt:lpstr>
      <vt:lpstr>PowerPoint Presentation</vt:lpstr>
      <vt:lpstr>Grade 8</vt:lpstr>
      <vt:lpstr>Grade 9</vt:lpstr>
      <vt:lpstr>Grade 10</vt:lpstr>
      <vt:lpstr>Grades 11&amp;12</vt:lpstr>
      <vt:lpstr>Extracurricular Activities</vt:lpstr>
      <vt:lpstr>Additional Benefits*</vt:lpstr>
      <vt:lpstr>Entry Requirements</vt:lpstr>
      <vt:lpstr>Key Dates</vt:lpstr>
      <vt:lpstr>  Questions?  Jacob Ross-Ewart kinggeorgemini@vsb.bc.ca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Catalyst</dc:title>
  <dc:creator>Jacob Ross-Ewart</dc:creator>
  <cp:lastModifiedBy>Jacob Ross-Ewart</cp:lastModifiedBy>
  <cp:revision>1</cp:revision>
  <dcterms:created xsi:type="dcterms:W3CDTF">2023-05-23T21:43:27Z</dcterms:created>
  <dcterms:modified xsi:type="dcterms:W3CDTF">2025-10-14T19:59:17Z</dcterms:modified>
</cp:coreProperties>
</file>